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2" r:id="rId5"/>
    <p:sldMasterId id="2147483702" r:id="rId6"/>
    <p:sldMasterId id="2147483692" r:id="rId7"/>
    <p:sldMasterId id="2147483710" r:id="rId8"/>
  </p:sldMasterIdLst>
  <p:notesMasterIdLst>
    <p:notesMasterId r:id="rId24"/>
  </p:notesMasterIdLst>
  <p:sldIdLst>
    <p:sldId id="256" r:id="rId9"/>
    <p:sldId id="267" r:id="rId10"/>
    <p:sldId id="258" r:id="rId11"/>
    <p:sldId id="257" r:id="rId12"/>
    <p:sldId id="262" r:id="rId13"/>
    <p:sldId id="263" r:id="rId14"/>
    <p:sldId id="269" r:id="rId15"/>
    <p:sldId id="271" r:id="rId16"/>
    <p:sldId id="273" r:id="rId17"/>
    <p:sldId id="260" r:id="rId18"/>
    <p:sldId id="265" r:id="rId19"/>
    <p:sldId id="261" r:id="rId20"/>
    <p:sldId id="26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356"/>
    <a:srgbClr val="9ACA59"/>
    <a:srgbClr val="70AD47"/>
    <a:srgbClr val="D10913"/>
    <a:srgbClr val="79050A"/>
    <a:srgbClr val="FC4F45"/>
    <a:srgbClr val="F5564C"/>
    <a:srgbClr val="CC0000"/>
    <a:srgbClr val="5C5C5C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A7D3D-951F-4396-8CAC-3D2CDCEE25E9}" v="961" dt="2021-09-01T16:45:49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261" autoAdjust="0"/>
  </p:normalViewPr>
  <p:slideViewPr>
    <p:cSldViewPr snapToGrid="0">
      <p:cViewPr>
        <p:scale>
          <a:sx n="50" d="100"/>
          <a:sy n="50" d="100"/>
        </p:scale>
        <p:origin x="203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Fielding" userId="e3ca5c3f-76d3-4659-963e-3f5ae4f2c725" providerId="ADAL" clId="{018A7D3D-951F-4396-8CAC-3D2CDCEE25E9}"/>
    <pc:docChg chg="undo redo custSel addSld delSld modSld sldOrd">
      <pc:chgData name="Ben Fielding" userId="e3ca5c3f-76d3-4659-963e-3f5ae4f2c725" providerId="ADAL" clId="{018A7D3D-951F-4396-8CAC-3D2CDCEE25E9}" dt="2021-09-01T16:45:49.276" v="4833" actId="1076"/>
      <pc:docMkLst>
        <pc:docMk/>
      </pc:docMkLst>
      <pc:sldChg chg="modSp mod">
        <pc:chgData name="Ben Fielding" userId="e3ca5c3f-76d3-4659-963e-3f5ae4f2c725" providerId="ADAL" clId="{018A7D3D-951F-4396-8CAC-3D2CDCEE25E9}" dt="2021-09-01T09:49:54.464" v="2709" actId="20577"/>
        <pc:sldMkLst>
          <pc:docMk/>
          <pc:sldMk cId="3829471668" sldId="256"/>
        </pc:sldMkLst>
        <pc:spChg chg="mod">
          <ac:chgData name="Ben Fielding" userId="e3ca5c3f-76d3-4659-963e-3f5ae4f2c725" providerId="ADAL" clId="{018A7D3D-951F-4396-8CAC-3D2CDCEE25E9}" dt="2021-09-01T09:49:54.464" v="2709" actId="20577"/>
          <ac:spMkLst>
            <pc:docMk/>
            <pc:sldMk cId="3829471668" sldId="256"/>
            <ac:spMk id="6" creationId="{CF127970-BDBD-41D6-9362-77A601CC3F6B}"/>
          </ac:spMkLst>
        </pc:spChg>
        <pc:spChg chg="mod">
          <ac:chgData name="Ben Fielding" userId="e3ca5c3f-76d3-4659-963e-3f5ae4f2c725" providerId="ADAL" clId="{018A7D3D-951F-4396-8CAC-3D2CDCEE25E9}" dt="2021-08-31T16:00:22.223" v="2065" actId="20577"/>
          <ac:spMkLst>
            <pc:docMk/>
            <pc:sldMk cId="3829471668" sldId="256"/>
            <ac:spMk id="7" creationId="{ADA5459B-200E-4D20-898A-20E8FC1CF9CB}"/>
          </ac:spMkLst>
        </pc:spChg>
      </pc:sldChg>
      <pc:sldChg chg="addSp modSp ord modNotesTx">
        <pc:chgData name="Ben Fielding" userId="e3ca5c3f-76d3-4659-963e-3f5ae4f2c725" providerId="ADAL" clId="{018A7D3D-951F-4396-8CAC-3D2CDCEE25E9}" dt="2021-08-31T15:56:20.039" v="2000" actId="732"/>
        <pc:sldMkLst>
          <pc:docMk/>
          <pc:sldMk cId="2038093109" sldId="257"/>
        </pc:sldMkLst>
        <pc:picChg chg="add mod">
          <ac:chgData name="Ben Fielding" userId="e3ca5c3f-76d3-4659-963e-3f5ae4f2c725" providerId="ADAL" clId="{018A7D3D-951F-4396-8CAC-3D2CDCEE25E9}" dt="2021-08-31T15:56:20.039" v="2000" actId="732"/>
          <ac:picMkLst>
            <pc:docMk/>
            <pc:sldMk cId="2038093109" sldId="257"/>
            <ac:picMk id="5" creationId="{5DFB909C-11F8-4700-BA47-6BA126E3ABFD}"/>
          </ac:picMkLst>
        </pc:picChg>
        <pc:picChg chg="add mod">
          <ac:chgData name="Ben Fielding" userId="e3ca5c3f-76d3-4659-963e-3f5ae4f2c725" providerId="ADAL" clId="{018A7D3D-951F-4396-8CAC-3D2CDCEE25E9}" dt="2021-08-31T15:56:12.407" v="1998" actId="732"/>
          <ac:picMkLst>
            <pc:docMk/>
            <pc:sldMk cId="2038093109" sldId="257"/>
            <ac:picMk id="6" creationId="{FF121EDA-FFCA-42C6-B373-46777D7F63FE}"/>
          </ac:picMkLst>
        </pc:picChg>
        <pc:picChg chg="add mod">
          <ac:chgData name="Ben Fielding" userId="e3ca5c3f-76d3-4659-963e-3f5ae4f2c725" providerId="ADAL" clId="{018A7D3D-951F-4396-8CAC-3D2CDCEE25E9}" dt="2021-08-31T15:56:04.001" v="1996" actId="732"/>
          <ac:picMkLst>
            <pc:docMk/>
            <pc:sldMk cId="2038093109" sldId="257"/>
            <ac:picMk id="1026" creationId="{F38A8E24-0144-44AB-AFC5-2CA73B2EE193}"/>
          </ac:picMkLst>
        </pc:picChg>
      </pc:sldChg>
      <pc:sldChg chg="addSp delSp modSp new modNotesTx">
        <pc:chgData name="Ben Fielding" userId="e3ca5c3f-76d3-4659-963e-3f5ae4f2c725" providerId="ADAL" clId="{018A7D3D-951F-4396-8CAC-3D2CDCEE25E9}" dt="2021-09-01T16:31:13.032" v="4611" actId="478"/>
        <pc:sldMkLst>
          <pc:docMk/>
          <pc:sldMk cId="1838183691" sldId="258"/>
        </pc:sldMkLst>
        <pc:picChg chg="add del mod">
          <ac:chgData name="Ben Fielding" userId="e3ca5c3f-76d3-4659-963e-3f5ae4f2c725" providerId="ADAL" clId="{018A7D3D-951F-4396-8CAC-3D2CDCEE25E9}" dt="2021-09-01T16:31:13.032" v="4611" actId="478"/>
          <ac:picMkLst>
            <pc:docMk/>
            <pc:sldMk cId="1838183691" sldId="258"/>
            <ac:picMk id="5" creationId="{74351A20-CF73-494B-8850-038FA9B78224}"/>
          </ac:picMkLst>
        </pc:picChg>
        <pc:picChg chg="add mod">
          <ac:chgData name="Ben Fielding" userId="e3ca5c3f-76d3-4659-963e-3f5ae4f2c725" providerId="ADAL" clId="{018A7D3D-951F-4396-8CAC-3D2CDCEE25E9}" dt="2021-08-31T15:53:21.363" v="1967" actId="12788"/>
          <ac:picMkLst>
            <pc:docMk/>
            <pc:sldMk cId="1838183691" sldId="258"/>
            <ac:picMk id="2050" creationId="{8BF2D2CD-F8FF-42B1-9A75-6E2BD8C664C2}"/>
          </ac:picMkLst>
        </pc:picChg>
      </pc:sldChg>
      <pc:sldChg chg="addSp delSp modSp add del mod modNotesTx">
        <pc:chgData name="Ben Fielding" userId="e3ca5c3f-76d3-4659-963e-3f5ae4f2c725" providerId="ADAL" clId="{018A7D3D-951F-4396-8CAC-3D2CDCEE25E9}" dt="2021-09-01T10:37:17.600" v="3697" actId="47"/>
        <pc:sldMkLst>
          <pc:docMk/>
          <pc:sldMk cId="989891173" sldId="259"/>
        </pc:sldMkLst>
        <pc:spChg chg="mod">
          <ac:chgData name="Ben Fielding" userId="e3ca5c3f-76d3-4659-963e-3f5ae4f2c725" providerId="ADAL" clId="{018A7D3D-951F-4396-8CAC-3D2CDCEE25E9}" dt="2021-09-01T10:11:26.929" v="3271" actId="20577"/>
          <ac:spMkLst>
            <pc:docMk/>
            <pc:sldMk cId="989891173" sldId="259"/>
            <ac:spMk id="2" creationId="{94316F6A-DEDC-46D8-9C03-0BBA80CDA429}"/>
          </ac:spMkLst>
        </pc:spChg>
        <pc:spChg chg="del">
          <ac:chgData name="Ben Fielding" userId="e3ca5c3f-76d3-4659-963e-3f5ae4f2c725" providerId="ADAL" clId="{018A7D3D-951F-4396-8CAC-3D2CDCEE25E9}" dt="2021-08-31T15:12:42.796" v="9"/>
          <ac:spMkLst>
            <pc:docMk/>
            <pc:sldMk cId="989891173" sldId="259"/>
            <ac:spMk id="3" creationId="{9106EB1C-6970-47F3-AF7C-06506F32F54D}"/>
          </ac:spMkLst>
        </pc:spChg>
        <pc:spChg chg="add del mod">
          <ac:chgData name="Ben Fielding" userId="e3ca5c3f-76d3-4659-963e-3f5ae4f2c725" providerId="ADAL" clId="{018A7D3D-951F-4396-8CAC-3D2CDCEE25E9}" dt="2021-08-31T15:13:04.446" v="23" actId="478"/>
          <ac:spMkLst>
            <pc:docMk/>
            <pc:sldMk cId="989891173" sldId="259"/>
            <ac:spMk id="6" creationId="{370B935F-F2AE-4A4D-BB65-EF10E0998726}"/>
          </ac:spMkLst>
        </pc:spChg>
        <pc:spChg chg="add mod">
          <ac:chgData name="Ben Fielding" userId="e3ca5c3f-76d3-4659-963e-3f5ae4f2c725" providerId="ADAL" clId="{018A7D3D-951F-4396-8CAC-3D2CDCEE25E9}" dt="2021-09-01T09:59:51.879" v="2742" actId="20577"/>
          <ac:spMkLst>
            <pc:docMk/>
            <pc:sldMk cId="989891173" sldId="259"/>
            <ac:spMk id="8" creationId="{1CA90B61-6E3C-4265-B052-90FC27A8F36E}"/>
          </ac:spMkLst>
        </pc:spChg>
        <pc:picChg chg="add del mod">
          <ac:chgData name="Ben Fielding" userId="e3ca5c3f-76d3-4659-963e-3f5ae4f2c725" providerId="ADAL" clId="{018A7D3D-951F-4396-8CAC-3D2CDCEE25E9}" dt="2021-08-31T15:13:06.640" v="24" actId="478"/>
          <ac:picMkLst>
            <pc:docMk/>
            <pc:sldMk cId="989891173" sldId="259"/>
            <ac:picMk id="5" creationId="{EECDF6AF-640D-4A2C-986A-8C2E2906231A}"/>
          </ac:picMkLst>
        </pc:picChg>
        <pc:picChg chg="del">
          <ac:chgData name="Ben Fielding" userId="e3ca5c3f-76d3-4659-963e-3f5ae4f2c725" providerId="ADAL" clId="{018A7D3D-951F-4396-8CAC-3D2CDCEE25E9}" dt="2021-08-31T15:10:40.432" v="4" actId="478"/>
          <ac:picMkLst>
            <pc:docMk/>
            <pc:sldMk cId="989891173" sldId="259"/>
            <ac:picMk id="2050" creationId="{8BF2D2CD-F8FF-42B1-9A75-6E2BD8C664C2}"/>
          </ac:picMkLst>
        </pc:picChg>
        <pc:picChg chg="add del mod">
          <ac:chgData name="Ben Fielding" userId="e3ca5c3f-76d3-4659-963e-3f5ae4f2c725" providerId="ADAL" clId="{018A7D3D-951F-4396-8CAC-3D2CDCEE25E9}" dt="2021-08-31T15:14:40.751" v="163" actId="478"/>
          <ac:picMkLst>
            <pc:docMk/>
            <pc:sldMk cId="989891173" sldId="259"/>
            <ac:picMk id="3074" creationId="{8FC49046-72E7-4A0E-B047-254F7472A704}"/>
          </ac:picMkLst>
        </pc:picChg>
        <pc:picChg chg="add mod">
          <ac:chgData name="Ben Fielding" userId="e3ca5c3f-76d3-4659-963e-3f5ae4f2c725" providerId="ADAL" clId="{018A7D3D-951F-4396-8CAC-3D2CDCEE25E9}" dt="2021-08-31T15:57:02.431" v="2006" actId="732"/>
          <ac:picMkLst>
            <pc:docMk/>
            <pc:sldMk cId="989891173" sldId="259"/>
            <ac:picMk id="3076" creationId="{A5A4FC90-C909-4980-85EB-B8A2DD6A8BB7}"/>
          </ac:picMkLst>
        </pc:picChg>
      </pc:sldChg>
      <pc:sldChg chg="addSp delSp modSp new mod">
        <pc:chgData name="Ben Fielding" userId="e3ca5c3f-76d3-4659-963e-3f5ae4f2c725" providerId="ADAL" clId="{018A7D3D-951F-4396-8CAC-3D2CDCEE25E9}" dt="2021-09-01T16:17:51.392" v="4551" actId="20577"/>
        <pc:sldMkLst>
          <pc:docMk/>
          <pc:sldMk cId="1819004112" sldId="260"/>
        </pc:sldMkLst>
        <pc:spChg chg="add del mod">
          <ac:chgData name="Ben Fielding" userId="e3ca5c3f-76d3-4659-963e-3f5ae4f2c725" providerId="ADAL" clId="{018A7D3D-951F-4396-8CAC-3D2CDCEE25E9}" dt="2021-09-01T10:46:46.662" v="3761" actId="478"/>
          <ac:spMkLst>
            <pc:docMk/>
            <pc:sldMk cId="1819004112" sldId="260"/>
            <ac:spMk id="2" creationId="{13734993-A0D0-4BF4-80C4-95365D0716F5}"/>
          </ac:spMkLst>
        </pc:spChg>
        <pc:spChg chg="mod">
          <ac:chgData name="Ben Fielding" userId="e3ca5c3f-76d3-4659-963e-3f5ae4f2c725" providerId="ADAL" clId="{018A7D3D-951F-4396-8CAC-3D2CDCEE25E9}" dt="2021-09-01T16:17:51.392" v="4551" actId="20577"/>
          <ac:spMkLst>
            <pc:docMk/>
            <pc:sldMk cId="1819004112" sldId="260"/>
            <ac:spMk id="3" creationId="{1614E43D-D221-4CA7-88D3-D97ED9A3DD62}"/>
          </ac:spMkLst>
        </pc:spChg>
        <pc:spChg chg="add del mod">
          <ac:chgData name="Ben Fielding" userId="e3ca5c3f-76d3-4659-963e-3f5ae4f2c725" providerId="ADAL" clId="{018A7D3D-951F-4396-8CAC-3D2CDCEE25E9}" dt="2021-09-01T10:46:46.662" v="3761" actId="478"/>
          <ac:spMkLst>
            <pc:docMk/>
            <pc:sldMk cId="1819004112" sldId="260"/>
            <ac:spMk id="5" creationId="{B81107E8-3EAA-42ED-9569-EE65312731C9}"/>
          </ac:spMkLst>
        </pc:spChg>
        <pc:graphicFrameChg chg="add mod">
          <ac:chgData name="Ben Fielding" userId="e3ca5c3f-76d3-4659-963e-3f5ae4f2c725" providerId="ADAL" clId="{018A7D3D-951F-4396-8CAC-3D2CDCEE25E9}" dt="2021-09-01T10:53:39.190" v="3913"/>
          <ac:graphicFrameMkLst>
            <pc:docMk/>
            <pc:sldMk cId="1819004112" sldId="260"/>
            <ac:graphicFrameMk id="7" creationId="{0279ADFD-2F30-4C90-BE79-522AF0C016B9}"/>
          </ac:graphicFrameMkLst>
        </pc:graphicFrameChg>
        <pc:graphicFrameChg chg="add del mod">
          <ac:chgData name="Ben Fielding" userId="e3ca5c3f-76d3-4659-963e-3f5ae4f2c725" providerId="ADAL" clId="{018A7D3D-951F-4396-8CAC-3D2CDCEE25E9}" dt="2021-09-01T16:17:29.693" v="4543" actId="478"/>
          <ac:graphicFrameMkLst>
            <pc:docMk/>
            <pc:sldMk cId="1819004112" sldId="260"/>
            <ac:graphicFrameMk id="8" creationId="{F42C8C62-0E12-4ABD-88E5-72C47D3B65AA}"/>
          </ac:graphicFrameMkLst>
        </pc:graphicFrameChg>
        <pc:graphicFrameChg chg="add del mod">
          <ac:chgData name="Ben Fielding" userId="e3ca5c3f-76d3-4659-963e-3f5ae4f2c725" providerId="ADAL" clId="{018A7D3D-951F-4396-8CAC-3D2CDCEE25E9}" dt="2021-09-01T10:58:58.830" v="3977" actId="478"/>
          <ac:graphicFrameMkLst>
            <pc:docMk/>
            <pc:sldMk cId="1819004112" sldId="260"/>
            <ac:graphicFrameMk id="9" creationId="{339FCD37-B5E3-4BE7-9969-789C5BA2A3E1}"/>
          </ac:graphicFrameMkLst>
        </pc:graphicFrameChg>
        <pc:graphicFrameChg chg="add mod">
          <ac:chgData name="Ben Fielding" userId="e3ca5c3f-76d3-4659-963e-3f5ae4f2c725" providerId="ADAL" clId="{018A7D3D-951F-4396-8CAC-3D2CDCEE25E9}" dt="2021-09-01T10:53:47.681" v="3916" actId="478"/>
          <ac:graphicFrameMkLst>
            <pc:docMk/>
            <pc:sldMk cId="1819004112" sldId="260"/>
            <ac:graphicFrameMk id="10" creationId="{23ECEA35-4F48-492B-BEE5-C7C241BF3CD8}"/>
          </ac:graphicFrameMkLst>
        </pc:graphicFrameChg>
        <pc:picChg chg="add del mod">
          <ac:chgData name="Ben Fielding" userId="e3ca5c3f-76d3-4659-963e-3f5ae4f2c725" providerId="ADAL" clId="{018A7D3D-951F-4396-8CAC-3D2CDCEE25E9}" dt="2021-09-01T10:58:37.105" v="3975" actId="478"/>
          <ac:picMkLst>
            <pc:docMk/>
            <pc:sldMk cId="1819004112" sldId="260"/>
            <ac:picMk id="6146" creationId="{C4040EAB-F56B-453D-8BA2-5F2B516B3A3F}"/>
          </ac:picMkLst>
        </pc:picChg>
      </pc:sldChg>
      <pc:sldChg chg="addSp delSp modSp add mod">
        <pc:chgData name="Ben Fielding" userId="e3ca5c3f-76d3-4659-963e-3f5ae4f2c725" providerId="ADAL" clId="{018A7D3D-951F-4396-8CAC-3D2CDCEE25E9}" dt="2021-09-01T10:59:10.037" v="3978" actId="478"/>
        <pc:sldMkLst>
          <pc:docMk/>
          <pc:sldMk cId="2144159937" sldId="261"/>
        </pc:sldMkLst>
        <pc:spChg chg="del mod">
          <ac:chgData name="Ben Fielding" userId="e3ca5c3f-76d3-4659-963e-3f5ae4f2c725" providerId="ADAL" clId="{018A7D3D-951F-4396-8CAC-3D2CDCEE25E9}" dt="2021-09-01T10:55:21.684" v="3937" actId="478"/>
          <ac:spMkLst>
            <pc:docMk/>
            <pc:sldMk cId="2144159937" sldId="261"/>
            <ac:spMk id="2" creationId="{13734993-A0D0-4BF4-80C4-95365D0716F5}"/>
          </ac:spMkLst>
        </pc:spChg>
        <pc:spChg chg="mod">
          <ac:chgData name="Ben Fielding" userId="e3ca5c3f-76d3-4659-963e-3f5ae4f2c725" providerId="ADAL" clId="{018A7D3D-951F-4396-8CAC-3D2CDCEE25E9}" dt="2021-08-31T15:49:21.911" v="1938" actId="20577"/>
          <ac:spMkLst>
            <pc:docMk/>
            <pc:sldMk cId="2144159937" sldId="261"/>
            <ac:spMk id="3" creationId="{1614E43D-D221-4CA7-88D3-D97ED9A3DD62}"/>
          </ac:spMkLst>
        </pc:spChg>
        <pc:spChg chg="add del mod">
          <ac:chgData name="Ben Fielding" userId="e3ca5c3f-76d3-4659-963e-3f5ae4f2c725" providerId="ADAL" clId="{018A7D3D-951F-4396-8CAC-3D2CDCEE25E9}" dt="2021-09-01T10:55:22.842" v="3938" actId="478"/>
          <ac:spMkLst>
            <pc:docMk/>
            <pc:sldMk cId="2144159937" sldId="261"/>
            <ac:spMk id="9" creationId="{115393B7-FA6D-45DD-B2FD-948D1C5F3DA1}"/>
          </ac:spMkLst>
        </pc:spChg>
        <pc:graphicFrameChg chg="add del mod">
          <ac:chgData name="Ben Fielding" userId="e3ca5c3f-76d3-4659-963e-3f5ae4f2c725" providerId="ADAL" clId="{018A7D3D-951F-4396-8CAC-3D2CDCEE25E9}" dt="2021-09-01T10:55:13.433" v="3932" actId="478"/>
          <ac:graphicFrameMkLst>
            <pc:docMk/>
            <pc:sldMk cId="2144159937" sldId="261"/>
            <ac:graphicFrameMk id="5" creationId="{1FA8F35A-F938-4BED-831C-F0C160352D7F}"/>
          </ac:graphicFrameMkLst>
        </pc:graphicFrameChg>
        <pc:graphicFrameChg chg="add del mod">
          <ac:chgData name="Ben Fielding" userId="e3ca5c3f-76d3-4659-963e-3f5ae4f2c725" providerId="ADAL" clId="{018A7D3D-951F-4396-8CAC-3D2CDCEE25E9}" dt="2021-09-01T10:55:16.835" v="3934" actId="478"/>
          <ac:graphicFrameMkLst>
            <pc:docMk/>
            <pc:sldMk cId="2144159937" sldId="261"/>
            <ac:graphicFrameMk id="6" creationId="{68F211A8-1A7A-4EDD-9E63-0162CDC4F607}"/>
          </ac:graphicFrameMkLst>
        </pc:graphicFrameChg>
        <pc:graphicFrameChg chg="add mod ord">
          <ac:chgData name="Ben Fielding" userId="e3ca5c3f-76d3-4659-963e-3f5ae4f2c725" providerId="ADAL" clId="{018A7D3D-951F-4396-8CAC-3D2CDCEE25E9}" dt="2021-09-01T10:55:09.392" v="3931" actId="167"/>
          <ac:graphicFrameMkLst>
            <pc:docMk/>
            <pc:sldMk cId="2144159937" sldId="261"/>
            <ac:graphicFrameMk id="7" creationId="{F86A449E-3226-49C3-9DB5-715B0FB72116}"/>
          </ac:graphicFrameMkLst>
        </pc:graphicFrameChg>
        <pc:graphicFrameChg chg="add del mod">
          <ac:chgData name="Ben Fielding" userId="e3ca5c3f-76d3-4659-963e-3f5ae4f2c725" providerId="ADAL" clId="{018A7D3D-951F-4396-8CAC-3D2CDCEE25E9}" dt="2021-09-01T10:55:18.701" v="3936" actId="478"/>
          <ac:graphicFrameMkLst>
            <pc:docMk/>
            <pc:sldMk cId="2144159937" sldId="261"/>
            <ac:graphicFrameMk id="8" creationId="{912A87B7-EFCA-4CAE-BDCD-213717E8D277}"/>
          </ac:graphicFrameMkLst>
        </pc:graphicFrameChg>
        <pc:picChg chg="add del mod">
          <ac:chgData name="Ben Fielding" userId="e3ca5c3f-76d3-4659-963e-3f5ae4f2c725" providerId="ADAL" clId="{018A7D3D-951F-4396-8CAC-3D2CDCEE25E9}" dt="2021-08-31T15:33:46.230" v="1418" actId="478"/>
          <ac:picMkLst>
            <pc:docMk/>
            <pc:sldMk cId="2144159937" sldId="261"/>
            <ac:picMk id="7170" creationId="{BDDCD0D5-DB82-4FC1-8A15-5AD7C75E69E5}"/>
          </ac:picMkLst>
        </pc:picChg>
        <pc:picChg chg="add del mod">
          <ac:chgData name="Ben Fielding" userId="e3ca5c3f-76d3-4659-963e-3f5ae4f2c725" providerId="ADAL" clId="{018A7D3D-951F-4396-8CAC-3D2CDCEE25E9}" dt="2021-09-01T10:59:10.037" v="3978" actId="478"/>
          <ac:picMkLst>
            <pc:docMk/>
            <pc:sldMk cId="2144159937" sldId="261"/>
            <ac:picMk id="7172" creationId="{00CE9BE6-540A-4AF8-8C61-E7CFFA6ADBF4}"/>
          </ac:picMkLst>
        </pc:picChg>
      </pc:sldChg>
      <pc:sldChg chg="addSp delSp modSp new modNotesTx">
        <pc:chgData name="Ben Fielding" userId="e3ca5c3f-76d3-4659-963e-3f5ae4f2c725" providerId="ADAL" clId="{018A7D3D-951F-4396-8CAC-3D2CDCEE25E9}" dt="2021-08-31T15:55:48.783" v="1994" actId="732"/>
        <pc:sldMkLst>
          <pc:docMk/>
          <pc:sldMk cId="2339462638" sldId="262"/>
        </pc:sldMkLst>
        <pc:grpChg chg="add del mod">
          <ac:chgData name="Ben Fielding" userId="e3ca5c3f-76d3-4659-963e-3f5ae4f2c725" providerId="ADAL" clId="{018A7D3D-951F-4396-8CAC-3D2CDCEE25E9}" dt="2021-08-31T15:55:31.546" v="1992" actId="165"/>
          <ac:grpSpMkLst>
            <pc:docMk/>
            <pc:sldMk cId="2339462638" sldId="262"/>
            <ac:grpSpMk id="4" creationId="{4D27AD82-6BAD-48DE-8055-46473B1CF741}"/>
          </ac:grpSpMkLst>
        </pc:grpChg>
        <pc:picChg chg="add mod topLvl">
          <ac:chgData name="Ben Fielding" userId="e3ca5c3f-76d3-4659-963e-3f5ae4f2c725" providerId="ADAL" clId="{018A7D3D-951F-4396-8CAC-3D2CDCEE25E9}" dt="2021-08-31T15:55:42.723" v="1993" actId="732"/>
          <ac:picMkLst>
            <pc:docMk/>
            <pc:sldMk cId="2339462638" sldId="262"/>
            <ac:picMk id="5" creationId="{BAD3C2B9-CAB4-4EDD-B006-B537A5D0EC6F}"/>
          </ac:picMkLst>
        </pc:picChg>
        <pc:picChg chg="add mod topLvl">
          <ac:chgData name="Ben Fielding" userId="e3ca5c3f-76d3-4659-963e-3f5ae4f2c725" providerId="ADAL" clId="{018A7D3D-951F-4396-8CAC-3D2CDCEE25E9}" dt="2021-08-31T15:55:48.783" v="1994" actId="732"/>
          <ac:picMkLst>
            <pc:docMk/>
            <pc:sldMk cId="2339462638" sldId="262"/>
            <ac:picMk id="6" creationId="{67CE621A-73EF-4F80-AE00-F053BD8BE938}"/>
          </ac:picMkLst>
        </pc:picChg>
        <pc:picChg chg="add mod topLvl">
          <ac:chgData name="Ben Fielding" userId="e3ca5c3f-76d3-4659-963e-3f5ae4f2c725" providerId="ADAL" clId="{018A7D3D-951F-4396-8CAC-3D2CDCEE25E9}" dt="2021-08-31T15:55:31.546" v="1992" actId="165"/>
          <ac:picMkLst>
            <pc:docMk/>
            <pc:sldMk cId="2339462638" sldId="262"/>
            <ac:picMk id="4098" creationId="{E1008C06-C02F-4D31-9397-B5FE8121AEC2}"/>
          </ac:picMkLst>
        </pc:picChg>
      </pc:sldChg>
      <pc:sldChg chg="addSp delSp modSp new mod modNotesTx">
        <pc:chgData name="Ben Fielding" userId="e3ca5c3f-76d3-4659-963e-3f5ae4f2c725" providerId="ADAL" clId="{018A7D3D-951F-4396-8CAC-3D2CDCEE25E9}" dt="2021-08-31T15:56:49.643" v="2005" actId="732"/>
        <pc:sldMkLst>
          <pc:docMk/>
          <pc:sldMk cId="2679818156" sldId="263"/>
        </pc:sldMkLst>
        <pc:spChg chg="del">
          <ac:chgData name="Ben Fielding" userId="e3ca5c3f-76d3-4659-963e-3f5ae4f2c725" providerId="ADAL" clId="{018A7D3D-951F-4396-8CAC-3D2CDCEE25E9}" dt="2021-08-31T15:26:59.522" v="1126" actId="478"/>
          <ac:spMkLst>
            <pc:docMk/>
            <pc:sldMk cId="2679818156" sldId="263"/>
            <ac:spMk id="2" creationId="{0BF9BC93-37B9-4FB7-AE73-FF41AF3C26C8}"/>
          </ac:spMkLst>
        </pc:spChg>
        <pc:spChg chg="del">
          <ac:chgData name="Ben Fielding" userId="e3ca5c3f-76d3-4659-963e-3f5ae4f2c725" providerId="ADAL" clId="{018A7D3D-951F-4396-8CAC-3D2CDCEE25E9}" dt="2021-08-31T15:26:59.522" v="1126" actId="478"/>
          <ac:spMkLst>
            <pc:docMk/>
            <pc:sldMk cId="2679818156" sldId="263"/>
            <ac:spMk id="3" creationId="{E167B61C-31F8-4401-9297-D1BF76FF80B6}"/>
          </ac:spMkLst>
        </pc:spChg>
        <pc:picChg chg="add mod">
          <ac:chgData name="Ben Fielding" userId="e3ca5c3f-76d3-4659-963e-3f5ae4f2c725" providerId="ADAL" clId="{018A7D3D-951F-4396-8CAC-3D2CDCEE25E9}" dt="2021-08-31T15:56:49.643" v="2005" actId="732"/>
          <ac:picMkLst>
            <pc:docMk/>
            <pc:sldMk cId="2679818156" sldId="263"/>
            <ac:picMk id="5122" creationId="{098A5F00-E392-4E75-B0E6-3223F81CE32D}"/>
          </ac:picMkLst>
        </pc:picChg>
      </pc:sldChg>
      <pc:sldChg chg="addSp delSp modSp new mod">
        <pc:chgData name="Ben Fielding" userId="e3ca5c3f-76d3-4659-963e-3f5ae4f2c725" providerId="ADAL" clId="{018A7D3D-951F-4396-8CAC-3D2CDCEE25E9}" dt="2021-09-01T10:59:12.699" v="3979" actId="478"/>
        <pc:sldMkLst>
          <pc:docMk/>
          <pc:sldMk cId="1928254289" sldId="264"/>
        </pc:sldMkLst>
        <pc:spChg chg="del mod">
          <ac:chgData name="Ben Fielding" userId="e3ca5c3f-76d3-4659-963e-3f5ae4f2c725" providerId="ADAL" clId="{018A7D3D-951F-4396-8CAC-3D2CDCEE25E9}" dt="2021-09-01T10:55:46.114" v="3948" actId="478"/>
          <ac:spMkLst>
            <pc:docMk/>
            <pc:sldMk cId="1928254289" sldId="264"/>
            <ac:spMk id="2" creationId="{0A8C4413-C230-45D2-967D-A9B11396196C}"/>
          </ac:spMkLst>
        </pc:spChg>
        <pc:spChg chg="mod">
          <ac:chgData name="Ben Fielding" userId="e3ca5c3f-76d3-4659-963e-3f5ae4f2c725" providerId="ADAL" clId="{018A7D3D-951F-4396-8CAC-3D2CDCEE25E9}" dt="2021-08-31T15:49:42.011" v="1958" actId="20577"/>
          <ac:spMkLst>
            <pc:docMk/>
            <pc:sldMk cId="1928254289" sldId="264"/>
            <ac:spMk id="3" creationId="{96CFEB5D-2333-445F-9738-0D39139C6E3C}"/>
          </ac:spMkLst>
        </pc:spChg>
        <pc:spChg chg="add del mod">
          <ac:chgData name="Ben Fielding" userId="e3ca5c3f-76d3-4659-963e-3f5ae4f2c725" providerId="ADAL" clId="{018A7D3D-951F-4396-8CAC-3D2CDCEE25E9}" dt="2021-09-01T10:55:47.439" v="3949" actId="478"/>
          <ac:spMkLst>
            <pc:docMk/>
            <pc:sldMk cId="1928254289" sldId="264"/>
            <ac:spMk id="9" creationId="{D3677984-542E-43E6-ACF9-1B6895E9EDEC}"/>
          </ac:spMkLst>
        </pc:spChg>
        <pc:graphicFrameChg chg="add del mod">
          <ac:chgData name="Ben Fielding" userId="e3ca5c3f-76d3-4659-963e-3f5ae4f2c725" providerId="ADAL" clId="{018A7D3D-951F-4396-8CAC-3D2CDCEE25E9}" dt="2021-09-01T10:55:40.067" v="3943" actId="478"/>
          <ac:graphicFrameMkLst>
            <pc:docMk/>
            <pc:sldMk cId="1928254289" sldId="264"/>
            <ac:graphicFrameMk id="5" creationId="{0CA52770-B0AD-4D38-BA2C-94D592331E2F}"/>
          </ac:graphicFrameMkLst>
        </pc:graphicFrameChg>
        <pc:graphicFrameChg chg="add del mod">
          <ac:chgData name="Ben Fielding" userId="e3ca5c3f-76d3-4659-963e-3f5ae4f2c725" providerId="ADAL" clId="{018A7D3D-951F-4396-8CAC-3D2CDCEE25E9}" dt="2021-09-01T10:55:41.466" v="3945" actId="478"/>
          <ac:graphicFrameMkLst>
            <pc:docMk/>
            <pc:sldMk cId="1928254289" sldId="264"/>
            <ac:graphicFrameMk id="6" creationId="{7E489CCE-A7C2-4218-BE20-6CDCC494B463}"/>
          </ac:graphicFrameMkLst>
        </pc:graphicFrameChg>
        <pc:graphicFrameChg chg="add del mod">
          <ac:chgData name="Ben Fielding" userId="e3ca5c3f-76d3-4659-963e-3f5ae4f2c725" providerId="ADAL" clId="{018A7D3D-951F-4396-8CAC-3D2CDCEE25E9}" dt="2021-09-01T10:55:43.135" v="3947" actId="478"/>
          <ac:graphicFrameMkLst>
            <pc:docMk/>
            <pc:sldMk cId="1928254289" sldId="264"/>
            <ac:graphicFrameMk id="7" creationId="{AF4A4348-6701-4F01-8785-6931A139D853}"/>
          </ac:graphicFrameMkLst>
        </pc:graphicFrameChg>
        <pc:graphicFrameChg chg="add mod ord">
          <ac:chgData name="Ben Fielding" userId="e3ca5c3f-76d3-4659-963e-3f5ae4f2c725" providerId="ADAL" clId="{018A7D3D-951F-4396-8CAC-3D2CDCEE25E9}" dt="2021-09-01T10:55:36.599" v="3941" actId="167"/>
          <ac:graphicFrameMkLst>
            <pc:docMk/>
            <pc:sldMk cId="1928254289" sldId="264"/>
            <ac:graphicFrameMk id="8" creationId="{454ECEB0-65E0-49B3-9DE3-F319DAA17282}"/>
          </ac:graphicFrameMkLst>
        </pc:graphicFrameChg>
        <pc:picChg chg="add del mod">
          <ac:chgData name="Ben Fielding" userId="e3ca5c3f-76d3-4659-963e-3f5ae4f2c725" providerId="ADAL" clId="{018A7D3D-951F-4396-8CAC-3D2CDCEE25E9}" dt="2021-09-01T10:59:12.699" v="3979" actId="478"/>
          <ac:picMkLst>
            <pc:docMk/>
            <pc:sldMk cId="1928254289" sldId="264"/>
            <ac:picMk id="8194" creationId="{EA389677-21E5-41A9-AB9D-DA0FE8FD867B}"/>
          </ac:picMkLst>
        </pc:picChg>
      </pc:sldChg>
      <pc:sldChg chg="addSp delSp modSp new mod ord modNotesTx">
        <pc:chgData name="Ben Fielding" userId="e3ca5c3f-76d3-4659-963e-3f5ae4f2c725" providerId="ADAL" clId="{018A7D3D-951F-4396-8CAC-3D2CDCEE25E9}" dt="2021-09-01T10:59:14.889" v="3980" actId="478"/>
        <pc:sldMkLst>
          <pc:docMk/>
          <pc:sldMk cId="1037434686" sldId="265"/>
        </pc:sldMkLst>
        <pc:spChg chg="del mod">
          <ac:chgData name="Ben Fielding" userId="e3ca5c3f-76d3-4659-963e-3f5ae4f2c725" providerId="ADAL" clId="{018A7D3D-951F-4396-8CAC-3D2CDCEE25E9}" dt="2021-09-01T10:54:32.277" v="3923" actId="478"/>
          <ac:spMkLst>
            <pc:docMk/>
            <pc:sldMk cId="1037434686" sldId="265"/>
            <ac:spMk id="2" creationId="{DA0190CC-38A6-4A5D-B73C-449DA7353167}"/>
          </ac:spMkLst>
        </pc:spChg>
        <pc:spChg chg="mod">
          <ac:chgData name="Ben Fielding" userId="e3ca5c3f-76d3-4659-963e-3f5ae4f2c725" providerId="ADAL" clId="{018A7D3D-951F-4396-8CAC-3D2CDCEE25E9}" dt="2021-08-31T15:42:05.692" v="1861" actId="20577"/>
          <ac:spMkLst>
            <pc:docMk/>
            <pc:sldMk cId="1037434686" sldId="265"/>
            <ac:spMk id="3" creationId="{6BD5DE6E-428C-411D-84D2-5DBF20F98E8E}"/>
          </ac:spMkLst>
        </pc:spChg>
        <pc:spChg chg="add del mod">
          <ac:chgData name="Ben Fielding" userId="e3ca5c3f-76d3-4659-963e-3f5ae4f2c725" providerId="ADAL" clId="{018A7D3D-951F-4396-8CAC-3D2CDCEE25E9}" dt="2021-09-01T10:54:35.447" v="3924" actId="478"/>
          <ac:spMkLst>
            <pc:docMk/>
            <pc:sldMk cId="1037434686" sldId="265"/>
            <ac:spMk id="9" creationId="{014E6E92-2C85-42A1-8EE5-C02EBDB1E51F}"/>
          </ac:spMkLst>
        </pc:spChg>
        <pc:graphicFrameChg chg="add mod">
          <ac:chgData name="Ben Fielding" userId="e3ca5c3f-76d3-4659-963e-3f5ae4f2c725" providerId="ADAL" clId="{018A7D3D-951F-4396-8CAC-3D2CDCEE25E9}" dt="2021-09-01T10:54:27.441" v="3922" actId="478"/>
          <ac:graphicFrameMkLst>
            <pc:docMk/>
            <pc:sldMk cId="1037434686" sldId="265"/>
            <ac:graphicFrameMk id="5" creationId="{92D97112-9FDC-47CD-AE92-05B060747875}"/>
          </ac:graphicFrameMkLst>
        </pc:graphicFrameChg>
        <pc:graphicFrameChg chg="add mod ord">
          <ac:chgData name="Ben Fielding" userId="e3ca5c3f-76d3-4659-963e-3f5ae4f2c725" providerId="ADAL" clId="{018A7D3D-951F-4396-8CAC-3D2CDCEE25E9}" dt="2021-09-01T10:54:23.920" v="3921" actId="167"/>
          <ac:graphicFrameMkLst>
            <pc:docMk/>
            <pc:sldMk cId="1037434686" sldId="265"/>
            <ac:graphicFrameMk id="6" creationId="{8A059B07-FC10-4199-992E-8EAAAB124C44}"/>
          </ac:graphicFrameMkLst>
        </pc:graphicFrameChg>
        <pc:graphicFrameChg chg="add del mod">
          <ac:chgData name="Ben Fielding" userId="e3ca5c3f-76d3-4659-963e-3f5ae4f2c725" providerId="ADAL" clId="{018A7D3D-951F-4396-8CAC-3D2CDCEE25E9}" dt="2021-09-01T10:54:50.273" v="3926" actId="478"/>
          <ac:graphicFrameMkLst>
            <pc:docMk/>
            <pc:sldMk cId="1037434686" sldId="265"/>
            <ac:graphicFrameMk id="7" creationId="{EA17D9AB-2FF4-4BCC-8F53-9A06811863C3}"/>
          </ac:graphicFrameMkLst>
        </pc:graphicFrameChg>
        <pc:graphicFrameChg chg="add del mod">
          <ac:chgData name="Ben Fielding" userId="e3ca5c3f-76d3-4659-963e-3f5ae4f2c725" providerId="ADAL" clId="{018A7D3D-951F-4396-8CAC-3D2CDCEE25E9}" dt="2021-09-01T10:54:52.347" v="3928" actId="478"/>
          <ac:graphicFrameMkLst>
            <pc:docMk/>
            <pc:sldMk cId="1037434686" sldId="265"/>
            <ac:graphicFrameMk id="8" creationId="{678F7E4D-BD33-4732-9051-CC9D62622E63}"/>
          </ac:graphicFrameMkLst>
        </pc:graphicFrameChg>
        <pc:picChg chg="add del mod">
          <ac:chgData name="Ben Fielding" userId="e3ca5c3f-76d3-4659-963e-3f5ae4f2c725" providerId="ADAL" clId="{018A7D3D-951F-4396-8CAC-3D2CDCEE25E9}" dt="2021-09-01T10:59:14.889" v="3980" actId="478"/>
          <ac:picMkLst>
            <pc:docMk/>
            <pc:sldMk cId="1037434686" sldId="265"/>
            <ac:picMk id="9218" creationId="{287602BE-F6DC-45E8-B8DA-3A2FD48D77A9}"/>
          </ac:picMkLst>
        </pc:picChg>
      </pc:sldChg>
      <pc:sldChg chg="addSp delSp modSp new del mod modClrScheme chgLayout modNotesTx">
        <pc:chgData name="Ben Fielding" userId="e3ca5c3f-76d3-4659-963e-3f5ae4f2c725" providerId="ADAL" clId="{018A7D3D-951F-4396-8CAC-3D2CDCEE25E9}" dt="2021-09-01T10:47:00.039" v="3762" actId="47"/>
        <pc:sldMkLst>
          <pc:docMk/>
          <pc:sldMk cId="2336461654" sldId="266"/>
        </pc:sldMkLst>
        <pc:spChg chg="del mod ord">
          <ac:chgData name="Ben Fielding" userId="e3ca5c3f-76d3-4659-963e-3f5ae4f2c725" providerId="ADAL" clId="{018A7D3D-951F-4396-8CAC-3D2CDCEE25E9}" dt="2021-08-31T16:00:44.412" v="2067" actId="700"/>
          <ac:spMkLst>
            <pc:docMk/>
            <pc:sldMk cId="2336461654" sldId="266"/>
            <ac:spMk id="2" creationId="{DC99D9CC-EB14-49B1-9182-B770CBCDCE1A}"/>
          </ac:spMkLst>
        </pc:spChg>
        <pc:spChg chg="del mod ord">
          <ac:chgData name="Ben Fielding" userId="e3ca5c3f-76d3-4659-963e-3f5ae4f2c725" providerId="ADAL" clId="{018A7D3D-951F-4396-8CAC-3D2CDCEE25E9}" dt="2021-08-31T16:00:44.412" v="2067" actId="700"/>
          <ac:spMkLst>
            <pc:docMk/>
            <pc:sldMk cId="2336461654" sldId="266"/>
            <ac:spMk id="3" creationId="{FCD949AA-D76F-47B8-B3FF-0D15C41EF2C0}"/>
          </ac:spMkLst>
        </pc:spChg>
        <pc:spChg chg="add mod ord">
          <ac:chgData name="Ben Fielding" userId="e3ca5c3f-76d3-4659-963e-3f5ae4f2c725" providerId="ADAL" clId="{018A7D3D-951F-4396-8CAC-3D2CDCEE25E9}" dt="2021-08-31T16:05:40.259" v="2305" actId="20577"/>
          <ac:spMkLst>
            <pc:docMk/>
            <pc:sldMk cId="2336461654" sldId="266"/>
            <ac:spMk id="4" creationId="{9DA6A84C-9422-4790-9328-64F76D2EB8F0}"/>
          </ac:spMkLst>
        </pc:spChg>
        <pc:spChg chg="add del mod ord">
          <ac:chgData name="Ben Fielding" userId="e3ca5c3f-76d3-4659-963e-3f5ae4f2c725" providerId="ADAL" clId="{018A7D3D-951F-4396-8CAC-3D2CDCEE25E9}" dt="2021-08-31T16:01:31.400" v="2068"/>
          <ac:spMkLst>
            <pc:docMk/>
            <pc:sldMk cId="2336461654" sldId="266"/>
            <ac:spMk id="5" creationId="{8D5C3D91-54BB-4A0D-A839-B3FBAE3288DE}"/>
          </ac:spMkLst>
        </pc:spChg>
        <pc:spChg chg="add mod">
          <ac:chgData name="Ben Fielding" userId="e3ca5c3f-76d3-4659-963e-3f5ae4f2c725" providerId="ADAL" clId="{018A7D3D-951F-4396-8CAC-3D2CDCEE25E9}" dt="2021-08-31T16:17:05.575" v="2611" actId="20577"/>
          <ac:spMkLst>
            <pc:docMk/>
            <pc:sldMk cId="2336461654" sldId="266"/>
            <ac:spMk id="13" creationId="{8419D198-77A0-41E3-8571-16C20858AA9D}"/>
          </ac:spMkLst>
        </pc:spChg>
        <pc:picChg chg="add del mod">
          <ac:chgData name="Ben Fielding" userId="e3ca5c3f-76d3-4659-963e-3f5ae4f2c725" providerId="ADAL" clId="{018A7D3D-951F-4396-8CAC-3D2CDCEE25E9}" dt="2021-08-31T16:02:22.162" v="2081" actId="478"/>
          <ac:picMkLst>
            <pc:docMk/>
            <pc:sldMk cId="2336461654" sldId="266"/>
            <ac:picMk id="7" creationId="{42A181A5-BB2A-4505-AE84-E8C5B8937BDE}"/>
          </ac:picMkLst>
        </pc:picChg>
        <pc:picChg chg="add del mod">
          <ac:chgData name="Ben Fielding" userId="e3ca5c3f-76d3-4659-963e-3f5ae4f2c725" providerId="ADAL" clId="{018A7D3D-951F-4396-8CAC-3D2CDCEE25E9}" dt="2021-08-31T16:09:13.957" v="2378" actId="478"/>
          <ac:picMkLst>
            <pc:docMk/>
            <pc:sldMk cId="2336461654" sldId="266"/>
            <ac:picMk id="9" creationId="{990D6DF3-ADB0-40B6-BCBA-BF0DB71F4523}"/>
          </ac:picMkLst>
        </pc:picChg>
        <pc:picChg chg="add mod modCrop">
          <ac:chgData name="Ben Fielding" userId="e3ca5c3f-76d3-4659-963e-3f5ae4f2c725" providerId="ADAL" clId="{018A7D3D-951F-4396-8CAC-3D2CDCEE25E9}" dt="2021-08-31T16:16:16.045" v="2608" actId="1036"/>
          <ac:picMkLst>
            <pc:docMk/>
            <pc:sldMk cId="2336461654" sldId="266"/>
            <ac:picMk id="11" creationId="{71219BF8-ED13-4F9D-AA6B-26CD2399A239}"/>
          </ac:picMkLst>
        </pc:picChg>
      </pc:sldChg>
      <pc:sldChg chg="addSp delSp modSp new mod">
        <pc:chgData name="Ben Fielding" userId="e3ca5c3f-76d3-4659-963e-3f5ae4f2c725" providerId="ADAL" clId="{018A7D3D-951F-4396-8CAC-3D2CDCEE25E9}" dt="2021-09-01T16:45:49.276" v="4833" actId="1076"/>
        <pc:sldMkLst>
          <pc:docMk/>
          <pc:sldMk cId="2700593294" sldId="267"/>
        </pc:sldMkLst>
        <pc:spChg chg="del">
          <ac:chgData name="Ben Fielding" userId="e3ca5c3f-76d3-4659-963e-3f5ae4f2c725" providerId="ADAL" clId="{018A7D3D-951F-4396-8CAC-3D2CDCEE25E9}" dt="2021-09-01T07:21:55.935" v="2650" actId="478"/>
          <ac:spMkLst>
            <pc:docMk/>
            <pc:sldMk cId="2700593294" sldId="267"/>
            <ac:spMk id="2" creationId="{2B59D7E3-A1CE-46E3-A93A-4768F5193788}"/>
          </ac:spMkLst>
        </pc:spChg>
        <pc:spChg chg="del">
          <ac:chgData name="Ben Fielding" userId="e3ca5c3f-76d3-4659-963e-3f5ae4f2c725" providerId="ADAL" clId="{018A7D3D-951F-4396-8CAC-3D2CDCEE25E9}" dt="2021-09-01T07:21:55.935" v="2650" actId="478"/>
          <ac:spMkLst>
            <pc:docMk/>
            <pc:sldMk cId="2700593294" sldId="267"/>
            <ac:spMk id="3" creationId="{2D77C3B8-D8C4-479F-A2FB-E6EF079B9393}"/>
          </ac:spMkLst>
        </pc:spChg>
        <pc:spChg chg="del">
          <ac:chgData name="Ben Fielding" userId="e3ca5c3f-76d3-4659-963e-3f5ae4f2c725" providerId="ADAL" clId="{018A7D3D-951F-4396-8CAC-3D2CDCEE25E9}" dt="2021-09-01T07:21:55.935" v="2650" actId="478"/>
          <ac:spMkLst>
            <pc:docMk/>
            <pc:sldMk cId="2700593294" sldId="267"/>
            <ac:spMk id="4" creationId="{90D60E81-418B-4A0B-82FC-3CF3BE32BC09}"/>
          </ac:spMkLst>
        </pc:spChg>
        <pc:spChg chg="add del">
          <ac:chgData name="Ben Fielding" userId="e3ca5c3f-76d3-4659-963e-3f5ae4f2c725" providerId="ADAL" clId="{018A7D3D-951F-4396-8CAC-3D2CDCEE25E9}" dt="2021-09-01T07:29:50.960" v="2690" actId="478"/>
          <ac:spMkLst>
            <pc:docMk/>
            <pc:sldMk cId="2700593294" sldId="267"/>
            <ac:spMk id="13" creationId="{540A17AC-E25F-4633-BDFF-B2C5D97F69FA}"/>
          </ac:spMkLst>
        </pc:spChg>
        <pc:spChg chg="add del">
          <ac:chgData name="Ben Fielding" userId="e3ca5c3f-76d3-4659-963e-3f5ae4f2c725" providerId="ADAL" clId="{018A7D3D-951F-4396-8CAC-3D2CDCEE25E9}" dt="2021-09-01T16:22:38.005" v="4569"/>
          <ac:spMkLst>
            <pc:docMk/>
            <pc:sldMk cId="2700593294" sldId="267"/>
            <ac:spMk id="26" creationId="{7196A2CC-68B2-447A-9598-CDC0E428FB57}"/>
          </ac:spMkLst>
        </pc:spChg>
        <pc:spChg chg="add del">
          <ac:chgData name="Ben Fielding" userId="e3ca5c3f-76d3-4659-963e-3f5ae4f2c725" providerId="ADAL" clId="{018A7D3D-951F-4396-8CAC-3D2CDCEE25E9}" dt="2021-09-01T16:36:31.136" v="4624" actId="12084"/>
          <ac:spMkLst>
            <pc:docMk/>
            <pc:sldMk cId="2700593294" sldId="267"/>
            <ac:spMk id="33" creationId="{153C6C7E-EEC1-42B5-AB50-AF62F631ED19}"/>
          </ac:spMkLst>
        </pc:spChg>
        <pc:spChg chg="add del mod">
          <ac:chgData name="Ben Fielding" userId="e3ca5c3f-76d3-4659-963e-3f5ae4f2c725" providerId="ADAL" clId="{018A7D3D-951F-4396-8CAC-3D2CDCEE25E9}" dt="2021-09-01T16:32:04.751" v="4615"/>
          <ac:spMkLst>
            <pc:docMk/>
            <pc:sldMk cId="2700593294" sldId="267"/>
            <ac:spMk id="38" creationId="{253D85BC-676F-44F5-BD01-BDDB99B4BA48}"/>
          </ac:spMkLst>
        </pc:spChg>
        <pc:spChg chg="add del mod">
          <ac:chgData name="Ben Fielding" userId="e3ca5c3f-76d3-4659-963e-3f5ae4f2c725" providerId="ADAL" clId="{018A7D3D-951F-4396-8CAC-3D2CDCEE25E9}" dt="2021-09-01T16:32:09.185" v="4617" actId="478"/>
          <ac:spMkLst>
            <pc:docMk/>
            <pc:sldMk cId="2700593294" sldId="267"/>
            <ac:spMk id="39" creationId="{78EFA6BE-FDE0-449B-87AC-8F474A29D817}"/>
          </ac:spMkLst>
        </pc:spChg>
        <pc:spChg chg="add mod ord">
          <ac:chgData name="Ben Fielding" userId="e3ca5c3f-76d3-4659-963e-3f5ae4f2c725" providerId="ADAL" clId="{018A7D3D-951F-4396-8CAC-3D2CDCEE25E9}" dt="2021-09-01T16:44:48.389" v="4813" actId="167"/>
          <ac:spMkLst>
            <pc:docMk/>
            <pc:sldMk cId="2700593294" sldId="267"/>
            <ac:spMk id="43" creationId="{F8A02DDD-B0FA-4967-849E-007FA2C2845F}"/>
          </ac:spMkLst>
        </pc:spChg>
        <pc:graphicFrameChg chg="add del mod">
          <ac:chgData name="Ben Fielding" userId="e3ca5c3f-76d3-4659-963e-3f5ae4f2c725" providerId="ADAL" clId="{018A7D3D-951F-4396-8CAC-3D2CDCEE25E9}" dt="2021-09-01T16:36:31.136" v="4624" actId="12084"/>
          <ac:graphicFrameMkLst>
            <pc:docMk/>
            <pc:sldMk cId="2700593294" sldId="267"/>
            <ac:graphicFrameMk id="42" creationId="{E93F7B3B-3355-4FB2-8BB5-302D7A777CD8}"/>
          </ac:graphicFrameMkLst>
        </pc:graphicFrameChg>
        <pc:picChg chg="add del mod">
          <ac:chgData name="Ben Fielding" userId="e3ca5c3f-76d3-4659-963e-3f5ae4f2c725" providerId="ADAL" clId="{018A7D3D-951F-4396-8CAC-3D2CDCEE25E9}" dt="2021-09-01T16:41:59.773" v="4766" actId="1076"/>
          <ac:picMkLst>
            <pc:docMk/>
            <pc:sldMk cId="2700593294" sldId="267"/>
            <ac:picMk id="6" creationId="{5A383FEB-1D75-4CCC-B3EF-D66814872D3E}"/>
          </ac:picMkLst>
        </pc:picChg>
        <pc:picChg chg="add del mod ord">
          <ac:chgData name="Ben Fielding" userId="e3ca5c3f-76d3-4659-963e-3f5ae4f2c725" providerId="ADAL" clId="{018A7D3D-951F-4396-8CAC-3D2CDCEE25E9}" dt="2021-09-01T16:42:48.203" v="4793" actId="1076"/>
          <ac:picMkLst>
            <pc:docMk/>
            <pc:sldMk cId="2700593294" sldId="267"/>
            <ac:picMk id="8" creationId="{A4BF4139-810E-4DDB-96FB-0A25A3E1B1AC}"/>
          </ac:picMkLst>
        </pc:picChg>
        <pc:picChg chg="add del mod">
          <ac:chgData name="Ben Fielding" userId="e3ca5c3f-76d3-4659-963e-3f5ae4f2c725" providerId="ADAL" clId="{018A7D3D-951F-4396-8CAC-3D2CDCEE25E9}" dt="2021-09-01T16:42:15.039" v="4776" actId="1076"/>
          <ac:picMkLst>
            <pc:docMk/>
            <pc:sldMk cId="2700593294" sldId="267"/>
            <ac:picMk id="10" creationId="{FDCC8637-88A2-452E-ABEA-E99F06CD3068}"/>
          </ac:picMkLst>
        </pc:picChg>
        <pc:picChg chg="add del mod">
          <ac:chgData name="Ben Fielding" userId="e3ca5c3f-76d3-4659-963e-3f5ae4f2c725" providerId="ADAL" clId="{018A7D3D-951F-4396-8CAC-3D2CDCEE25E9}" dt="2021-09-01T16:41:45.149" v="4759" actId="1076"/>
          <ac:picMkLst>
            <pc:docMk/>
            <pc:sldMk cId="2700593294" sldId="267"/>
            <ac:picMk id="12" creationId="{8881D725-9CB9-43F8-B1B4-F22065C1795C}"/>
          </ac:picMkLst>
        </pc:picChg>
        <pc:picChg chg="add del mod">
          <ac:chgData name="Ben Fielding" userId="e3ca5c3f-76d3-4659-963e-3f5ae4f2c725" providerId="ADAL" clId="{018A7D3D-951F-4396-8CAC-3D2CDCEE25E9}" dt="2021-09-01T16:38:41.666" v="4664" actId="1076"/>
          <ac:picMkLst>
            <pc:docMk/>
            <pc:sldMk cId="2700593294" sldId="267"/>
            <ac:picMk id="15" creationId="{F55928C3-7E63-46B0-AA2E-6EEEB977F868}"/>
          </ac:picMkLst>
        </pc:picChg>
        <pc:picChg chg="add del mod">
          <ac:chgData name="Ben Fielding" userId="e3ca5c3f-76d3-4659-963e-3f5ae4f2c725" providerId="ADAL" clId="{018A7D3D-951F-4396-8CAC-3D2CDCEE25E9}" dt="2021-09-01T16:43:27.087" v="4808" actId="1076"/>
          <ac:picMkLst>
            <pc:docMk/>
            <pc:sldMk cId="2700593294" sldId="267"/>
            <ac:picMk id="17" creationId="{9E4DD980-199F-48F3-B0F7-99052B9C42A0}"/>
          </ac:picMkLst>
        </pc:picChg>
        <pc:picChg chg="add del mod">
          <ac:chgData name="Ben Fielding" userId="e3ca5c3f-76d3-4659-963e-3f5ae4f2c725" providerId="ADAL" clId="{018A7D3D-951F-4396-8CAC-3D2CDCEE25E9}" dt="2021-09-01T16:42:18.615" v="4778" actId="1076"/>
          <ac:picMkLst>
            <pc:docMk/>
            <pc:sldMk cId="2700593294" sldId="267"/>
            <ac:picMk id="19" creationId="{1E9D8210-45C7-42A7-A8D2-D81158B2F241}"/>
          </ac:picMkLst>
        </pc:picChg>
        <pc:picChg chg="add del mod">
          <ac:chgData name="Ben Fielding" userId="e3ca5c3f-76d3-4659-963e-3f5ae4f2c725" providerId="ADAL" clId="{018A7D3D-951F-4396-8CAC-3D2CDCEE25E9}" dt="2021-09-01T16:45:30.589" v="4826" actId="1076"/>
          <ac:picMkLst>
            <pc:docMk/>
            <pc:sldMk cId="2700593294" sldId="267"/>
            <ac:picMk id="21" creationId="{DCF26CB5-2EB8-438F-A38C-2E69A6BAB726}"/>
          </ac:picMkLst>
        </pc:picChg>
        <pc:picChg chg="add del mod">
          <ac:chgData name="Ben Fielding" userId="e3ca5c3f-76d3-4659-963e-3f5ae4f2c725" providerId="ADAL" clId="{018A7D3D-951F-4396-8CAC-3D2CDCEE25E9}" dt="2021-09-01T16:39:40.099" v="4696" actId="14100"/>
          <ac:picMkLst>
            <pc:docMk/>
            <pc:sldMk cId="2700593294" sldId="267"/>
            <ac:picMk id="23" creationId="{205EBE3F-001B-4B19-9A52-E8A377F7FE7B}"/>
          </ac:picMkLst>
        </pc:picChg>
        <pc:picChg chg="add del mod">
          <ac:chgData name="Ben Fielding" userId="e3ca5c3f-76d3-4659-963e-3f5ae4f2c725" providerId="ADAL" clId="{018A7D3D-951F-4396-8CAC-3D2CDCEE25E9}" dt="2021-09-01T16:42:55.860" v="4797" actId="1076"/>
          <ac:picMkLst>
            <pc:docMk/>
            <pc:sldMk cId="2700593294" sldId="267"/>
            <ac:picMk id="25" creationId="{395311BB-BC99-4303-8FDD-8DE358A9DB02}"/>
          </ac:picMkLst>
        </pc:picChg>
        <pc:picChg chg="add del mod">
          <ac:chgData name="Ben Fielding" userId="e3ca5c3f-76d3-4659-963e-3f5ae4f2c725" providerId="ADAL" clId="{018A7D3D-951F-4396-8CAC-3D2CDCEE25E9}" dt="2021-09-01T16:40:59.596" v="4736" actId="1076"/>
          <ac:picMkLst>
            <pc:docMk/>
            <pc:sldMk cId="2700593294" sldId="267"/>
            <ac:picMk id="28" creationId="{BD03ACF9-86D3-42CA-921F-0F916A7D893D}"/>
          </ac:picMkLst>
        </pc:picChg>
        <pc:picChg chg="add del mod">
          <ac:chgData name="Ben Fielding" userId="e3ca5c3f-76d3-4659-963e-3f5ae4f2c725" providerId="ADAL" clId="{018A7D3D-951F-4396-8CAC-3D2CDCEE25E9}" dt="2021-09-01T16:41:08.010" v="4741" actId="1076"/>
          <ac:picMkLst>
            <pc:docMk/>
            <pc:sldMk cId="2700593294" sldId="267"/>
            <ac:picMk id="30" creationId="{FB975DB8-6B4B-41A1-A93D-AF8B21FEE95F}"/>
          </ac:picMkLst>
        </pc:picChg>
        <pc:picChg chg="add del mod">
          <ac:chgData name="Ben Fielding" userId="e3ca5c3f-76d3-4659-963e-3f5ae4f2c725" providerId="ADAL" clId="{018A7D3D-951F-4396-8CAC-3D2CDCEE25E9}" dt="2021-09-01T16:40:55.466" v="4734" actId="1076"/>
          <ac:picMkLst>
            <pc:docMk/>
            <pc:sldMk cId="2700593294" sldId="267"/>
            <ac:picMk id="32" creationId="{4D00AD47-98D3-4666-BE6D-FADCAA6FB6C8}"/>
          </ac:picMkLst>
        </pc:picChg>
        <pc:picChg chg="add del mod">
          <ac:chgData name="Ben Fielding" userId="e3ca5c3f-76d3-4659-963e-3f5ae4f2c725" providerId="ADAL" clId="{018A7D3D-951F-4396-8CAC-3D2CDCEE25E9}" dt="2021-09-01T16:40:35.652" v="4724" actId="1076"/>
          <ac:picMkLst>
            <pc:docMk/>
            <pc:sldMk cId="2700593294" sldId="267"/>
            <ac:picMk id="35" creationId="{5701E3EF-0C5F-4DCC-B81C-8305980BC065}"/>
          </ac:picMkLst>
        </pc:picChg>
        <pc:picChg chg="add del mod">
          <ac:chgData name="Ben Fielding" userId="e3ca5c3f-76d3-4659-963e-3f5ae4f2c725" providerId="ADAL" clId="{018A7D3D-951F-4396-8CAC-3D2CDCEE25E9}" dt="2021-09-01T16:41:33.095" v="4754" actId="1076"/>
          <ac:picMkLst>
            <pc:docMk/>
            <pc:sldMk cId="2700593294" sldId="267"/>
            <ac:picMk id="37" creationId="{5AD604BA-CEA3-4B4A-8B1B-A0F5ACC59875}"/>
          </ac:picMkLst>
        </pc:picChg>
        <pc:picChg chg="add del mod">
          <ac:chgData name="Ben Fielding" userId="e3ca5c3f-76d3-4659-963e-3f5ae4f2c725" providerId="ADAL" clId="{018A7D3D-951F-4396-8CAC-3D2CDCEE25E9}" dt="2021-09-01T16:41:29.478" v="4752" actId="1076"/>
          <ac:picMkLst>
            <pc:docMk/>
            <pc:sldMk cId="2700593294" sldId="267"/>
            <ac:picMk id="41" creationId="{0E61150A-A0AF-42D3-8264-BEFF3CB20B0B}"/>
          </ac:picMkLst>
        </pc:picChg>
        <pc:picChg chg="add del mod">
          <ac:chgData name="Ben Fielding" userId="e3ca5c3f-76d3-4659-963e-3f5ae4f2c725" providerId="ADAL" clId="{018A7D3D-951F-4396-8CAC-3D2CDCEE25E9}" dt="2021-09-01T16:31:34.131" v="4612" actId="478"/>
          <ac:picMkLst>
            <pc:docMk/>
            <pc:sldMk cId="2700593294" sldId="267"/>
            <ac:picMk id="76" creationId="{1600130C-4CE2-4E3B-9B61-41FC69F4C30A}"/>
          </ac:picMkLst>
        </pc:picChg>
        <pc:picChg chg="add del mod">
          <ac:chgData name="Ben Fielding" userId="e3ca5c3f-76d3-4659-963e-3f5ae4f2c725" providerId="ADAL" clId="{018A7D3D-951F-4396-8CAC-3D2CDCEE25E9}" dt="2021-09-01T16:38:38.390" v="4662" actId="478"/>
          <ac:picMkLst>
            <pc:docMk/>
            <pc:sldMk cId="2700593294" sldId="267"/>
            <ac:picMk id="1026" creationId="{012BB1F6-3116-4E33-9C09-E5B0E20CA665}"/>
          </ac:picMkLst>
        </pc:picChg>
        <pc:picChg chg="add del mod">
          <ac:chgData name="Ben Fielding" userId="e3ca5c3f-76d3-4659-963e-3f5ae4f2c725" providerId="ADAL" clId="{018A7D3D-951F-4396-8CAC-3D2CDCEE25E9}" dt="2021-09-01T16:40:41.645" v="4727" actId="1076"/>
          <ac:picMkLst>
            <pc:docMk/>
            <pc:sldMk cId="2700593294" sldId="267"/>
            <ac:picMk id="1028" creationId="{6E9F0FAF-C371-45B8-AB07-2467BF7A3B45}"/>
          </ac:picMkLst>
        </pc:picChg>
        <pc:picChg chg="add del mod">
          <ac:chgData name="Ben Fielding" userId="e3ca5c3f-76d3-4659-963e-3f5ae4f2c725" providerId="ADAL" clId="{018A7D3D-951F-4396-8CAC-3D2CDCEE25E9}" dt="2021-09-01T16:42:46.730" v="4792" actId="1076"/>
          <ac:picMkLst>
            <pc:docMk/>
            <pc:sldMk cId="2700593294" sldId="267"/>
            <ac:picMk id="1030" creationId="{C529D543-0720-40B0-9BB0-0A258519CD85}"/>
          </ac:picMkLst>
        </pc:picChg>
        <pc:picChg chg="add del mod">
          <ac:chgData name="Ben Fielding" userId="e3ca5c3f-76d3-4659-963e-3f5ae4f2c725" providerId="ADAL" clId="{018A7D3D-951F-4396-8CAC-3D2CDCEE25E9}" dt="2021-09-01T07:23:09.781" v="2664" actId="478"/>
          <ac:picMkLst>
            <pc:docMk/>
            <pc:sldMk cId="2700593294" sldId="267"/>
            <ac:picMk id="1032" creationId="{71877116-F1E3-42BF-8F09-D19CA33C42A2}"/>
          </ac:picMkLst>
        </pc:picChg>
        <pc:picChg chg="add del mod">
          <ac:chgData name="Ben Fielding" userId="e3ca5c3f-76d3-4659-963e-3f5ae4f2c725" providerId="ADAL" clId="{018A7D3D-951F-4396-8CAC-3D2CDCEE25E9}" dt="2021-09-01T07:25:17.719" v="2670" actId="478"/>
          <ac:picMkLst>
            <pc:docMk/>
            <pc:sldMk cId="2700593294" sldId="267"/>
            <ac:picMk id="1034" creationId="{40363D7F-2E28-4C30-B9CC-DF0EC81BB3C3}"/>
          </ac:picMkLst>
        </pc:picChg>
        <pc:picChg chg="add del mod">
          <ac:chgData name="Ben Fielding" userId="e3ca5c3f-76d3-4659-963e-3f5ae4f2c725" providerId="ADAL" clId="{018A7D3D-951F-4396-8CAC-3D2CDCEE25E9}" dt="2021-09-01T16:40:57.012" v="4735" actId="1076"/>
          <ac:picMkLst>
            <pc:docMk/>
            <pc:sldMk cId="2700593294" sldId="267"/>
            <ac:picMk id="1036" creationId="{C70ADE70-D122-4933-9BFE-5AEFEBEE02D0}"/>
          </ac:picMkLst>
        </pc:picChg>
        <pc:picChg chg="add del mod">
          <ac:chgData name="Ben Fielding" userId="e3ca5c3f-76d3-4659-963e-3f5ae4f2c725" providerId="ADAL" clId="{018A7D3D-951F-4396-8CAC-3D2CDCEE25E9}" dt="2021-09-01T16:43:16.321" v="4804" actId="166"/>
          <ac:picMkLst>
            <pc:docMk/>
            <pc:sldMk cId="2700593294" sldId="267"/>
            <ac:picMk id="1038" creationId="{0C95423A-5C9B-441F-909E-2A1E527488F2}"/>
          </ac:picMkLst>
        </pc:picChg>
        <pc:picChg chg="add del mod">
          <ac:chgData name="Ben Fielding" userId="e3ca5c3f-76d3-4659-963e-3f5ae4f2c725" providerId="ADAL" clId="{018A7D3D-951F-4396-8CAC-3D2CDCEE25E9}" dt="2021-09-01T07:27:24.656" v="2680"/>
          <ac:picMkLst>
            <pc:docMk/>
            <pc:sldMk cId="2700593294" sldId="267"/>
            <ac:picMk id="1040" creationId="{A58676F8-2BB1-4F6D-BB18-49EAEC7E711E}"/>
          </ac:picMkLst>
        </pc:picChg>
        <pc:picChg chg="add del mod">
          <ac:chgData name="Ben Fielding" userId="e3ca5c3f-76d3-4659-963e-3f5ae4f2c725" providerId="ADAL" clId="{018A7D3D-951F-4396-8CAC-3D2CDCEE25E9}" dt="2021-09-01T16:39:03.706" v="4677" actId="1076"/>
          <ac:picMkLst>
            <pc:docMk/>
            <pc:sldMk cId="2700593294" sldId="267"/>
            <ac:picMk id="1042" creationId="{92BCC91F-FA9F-4DDF-97C5-B3521722D2B5}"/>
          </ac:picMkLst>
        </pc:picChg>
        <pc:picChg chg="add del mod">
          <ac:chgData name="Ben Fielding" userId="e3ca5c3f-76d3-4659-963e-3f5ae4f2c725" providerId="ADAL" clId="{018A7D3D-951F-4396-8CAC-3D2CDCEE25E9}" dt="2021-09-01T16:42:09.541" v="4773" actId="1076"/>
          <ac:picMkLst>
            <pc:docMk/>
            <pc:sldMk cId="2700593294" sldId="267"/>
            <ac:picMk id="1044" creationId="{D3DABEDD-7846-41C3-9B6E-2F7F22BA1666}"/>
          </ac:picMkLst>
        </pc:picChg>
        <pc:picChg chg="add del mod">
          <ac:chgData name="Ben Fielding" userId="e3ca5c3f-76d3-4659-963e-3f5ae4f2c725" providerId="ADAL" clId="{018A7D3D-951F-4396-8CAC-3D2CDCEE25E9}" dt="2021-09-01T16:43:23.031" v="4806" actId="14100"/>
          <ac:picMkLst>
            <pc:docMk/>
            <pc:sldMk cId="2700593294" sldId="267"/>
            <ac:picMk id="1046" creationId="{DBED1C80-CD93-40BB-8701-F4D87583866D}"/>
          </ac:picMkLst>
        </pc:picChg>
        <pc:picChg chg="add del mod">
          <ac:chgData name="Ben Fielding" userId="e3ca5c3f-76d3-4659-963e-3f5ae4f2c725" providerId="ADAL" clId="{018A7D3D-951F-4396-8CAC-3D2CDCEE25E9}" dt="2021-09-01T16:42:02.841" v="4768" actId="1076"/>
          <ac:picMkLst>
            <pc:docMk/>
            <pc:sldMk cId="2700593294" sldId="267"/>
            <ac:picMk id="1050" creationId="{BFD726D9-59F3-4681-9351-344145C38607}"/>
          </ac:picMkLst>
        </pc:picChg>
        <pc:picChg chg="add del mod">
          <ac:chgData name="Ben Fielding" userId="e3ca5c3f-76d3-4659-963e-3f5ae4f2c725" providerId="ADAL" clId="{018A7D3D-951F-4396-8CAC-3D2CDCEE25E9}" dt="2021-09-01T16:41:55.598" v="4764" actId="1076"/>
          <ac:picMkLst>
            <pc:docMk/>
            <pc:sldMk cId="2700593294" sldId="267"/>
            <ac:picMk id="1052" creationId="{A2AE8A5A-FFA9-484F-86C9-00B6ADD216AC}"/>
          </ac:picMkLst>
        </pc:picChg>
        <pc:picChg chg="add del mod">
          <ac:chgData name="Ben Fielding" userId="e3ca5c3f-76d3-4659-963e-3f5ae4f2c725" providerId="ADAL" clId="{018A7D3D-951F-4396-8CAC-3D2CDCEE25E9}" dt="2021-09-01T16:41:50.246" v="4761" actId="478"/>
          <ac:picMkLst>
            <pc:docMk/>
            <pc:sldMk cId="2700593294" sldId="267"/>
            <ac:picMk id="1054" creationId="{490245F9-973F-4896-81DC-4DB6B41B67DE}"/>
          </ac:picMkLst>
        </pc:picChg>
        <pc:picChg chg="add del">
          <ac:chgData name="Ben Fielding" userId="e3ca5c3f-76d3-4659-963e-3f5ae4f2c725" providerId="ADAL" clId="{018A7D3D-951F-4396-8CAC-3D2CDCEE25E9}" dt="2021-09-01T07:31:18.284" v="2699"/>
          <ac:picMkLst>
            <pc:docMk/>
            <pc:sldMk cId="2700593294" sldId="267"/>
            <ac:picMk id="1056" creationId="{157CA0B3-9348-45A9-9D7E-574086BD9B98}"/>
          </ac:picMkLst>
        </pc:picChg>
        <pc:picChg chg="add del mod">
          <ac:chgData name="Ben Fielding" userId="e3ca5c3f-76d3-4659-963e-3f5ae4f2c725" providerId="ADAL" clId="{018A7D3D-951F-4396-8CAC-3D2CDCEE25E9}" dt="2021-09-01T16:41:21.364" v="4748" actId="1076"/>
          <ac:picMkLst>
            <pc:docMk/>
            <pc:sldMk cId="2700593294" sldId="267"/>
            <ac:picMk id="1058" creationId="{68967F5A-B2B7-40B7-B63F-6CF877395EA1}"/>
          </ac:picMkLst>
        </pc:picChg>
        <pc:picChg chg="add del mod">
          <ac:chgData name="Ben Fielding" userId="e3ca5c3f-76d3-4659-963e-3f5ae4f2c725" providerId="ADAL" clId="{018A7D3D-951F-4396-8CAC-3D2CDCEE25E9}" dt="2021-09-01T16:43:24.429" v="4807" actId="1076"/>
          <ac:picMkLst>
            <pc:docMk/>
            <pc:sldMk cId="2700593294" sldId="267"/>
            <ac:picMk id="1060" creationId="{03249942-EA08-49F2-9FC7-F3A68F7B3AB5}"/>
          </ac:picMkLst>
        </pc:picChg>
        <pc:picChg chg="add del mod">
          <ac:chgData name="Ben Fielding" userId="e3ca5c3f-76d3-4659-963e-3f5ae4f2c725" providerId="ADAL" clId="{018A7D3D-951F-4396-8CAC-3D2CDCEE25E9}" dt="2021-09-01T16:36:31.136" v="4624" actId="12084"/>
          <ac:picMkLst>
            <pc:docMk/>
            <pc:sldMk cId="2700593294" sldId="267"/>
            <ac:picMk id="1062" creationId="{2E6F9C0F-644D-4AFB-A185-C3B8F0AE3642}"/>
          </ac:picMkLst>
        </pc:picChg>
        <pc:picChg chg="add del mod">
          <ac:chgData name="Ben Fielding" userId="e3ca5c3f-76d3-4659-963e-3f5ae4f2c725" providerId="ADAL" clId="{018A7D3D-951F-4396-8CAC-3D2CDCEE25E9}" dt="2021-09-01T16:45:21.426" v="4822" actId="1076"/>
          <ac:picMkLst>
            <pc:docMk/>
            <pc:sldMk cId="2700593294" sldId="267"/>
            <ac:picMk id="1064" creationId="{583C508C-D6C8-432D-B884-6CF4D29FD749}"/>
          </ac:picMkLst>
        </pc:picChg>
        <pc:picChg chg="add del mod">
          <ac:chgData name="Ben Fielding" userId="e3ca5c3f-76d3-4659-963e-3f5ae4f2c725" providerId="ADAL" clId="{018A7D3D-951F-4396-8CAC-3D2CDCEE25E9}" dt="2021-09-01T16:40:40.364" v="4726" actId="1076"/>
          <ac:picMkLst>
            <pc:docMk/>
            <pc:sldMk cId="2700593294" sldId="267"/>
            <ac:picMk id="1066" creationId="{0BD17778-1706-4ADB-A541-37ED38EAD805}"/>
          </ac:picMkLst>
        </pc:picChg>
        <pc:picChg chg="add del mod">
          <ac:chgData name="Ben Fielding" userId="e3ca5c3f-76d3-4659-963e-3f5ae4f2c725" providerId="ADAL" clId="{018A7D3D-951F-4396-8CAC-3D2CDCEE25E9}" dt="2021-09-01T16:42:32.451" v="4786" actId="14100"/>
          <ac:picMkLst>
            <pc:docMk/>
            <pc:sldMk cId="2700593294" sldId="267"/>
            <ac:picMk id="1068" creationId="{B2124C5D-6467-4B69-A675-3AB6D1EB3822}"/>
          </ac:picMkLst>
        </pc:picChg>
        <pc:picChg chg="add del mod">
          <ac:chgData name="Ben Fielding" userId="e3ca5c3f-76d3-4659-963e-3f5ae4f2c725" providerId="ADAL" clId="{018A7D3D-951F-4396-8CAC-3D2CDCEE25E9}" dt="2021-09-01T16:21:16.650" v="4563"/>
          <ac:picMkLst>
            <pc:docMk/>
            <pc:sldMk cId="2700593294" sldId="267"/>
            <ac:picMk id="1070" creationId="{92A9C13A-EEB2-4DA2-8324-3CBFA369F88E}"/>
          </ac:picMkLst>
        </pc:picChg>
        <pc:picChg chg="add del">
          <ac:chgData name="Ben Fielding" userId="e3ca5c3f-76d3-4659-963e-3f5ae4f2c725" providerId="ADAL" clId="{018A7D3D-951F-4396-8CAC-3D2CDCEE25E9}" dt="2021-09-01T16:22:01.841" v="4566"/>
          <ac:picMkLst>
            <pc:docMk/>
            <pc:sldMk cId="2700593294" sldId="267"/>
            <ac:picMk id="1072" creationId="{AA68EA56-491A-4D10-99A7-D61FC945E9A7}"/>
          </ac:picMkLst>
        </pc:picChg>
        <pc:picChg chg="add del mod">
          <ac:chgData name="Ben Fielding" userId="e3ca5c3f-76d3-4659-963e-3f5ae4f2c725" providerId="ADAL" clId="{018A7D3D-951F-4396-8CAC-3D2CDCEE25E9}" dt="2021-09-01T16:45:24.063" v="4823" actId="1076"/>
          <ac:picMkLst>
            <pc:docMk/>
            <pc:sldMk cId="2700593294" sldId="267"/>
            <ac:picMk id="1076" creationId="{23B9BA4A-3DC3-4D05-9DA3-672AD76C2A48}"/>
          </ac:picMkLst>
        </pc:picChg>
        <pc:picChg chg="add del mod">
          <ac:chgData name="Ben Fielding" userId="e3ca5c3f-76d3-4659-963e-3f5ae4f2c725" providerId="ADAL" clId="{018A7D3D-951F-4396-8CAC-3D2CDCEE25E9}" dt="2021-09-01T16:45:10.978" v="4818" actId="1076"/>
          <ac:picMkLst>
            <pc:docMk/>
            <pc:sldMk cId="2700593294" sldId="267"/>
            <ac:picMk id="1078" creationId="{6FC74046-7244-4608-8F23-43CD5AC13F6D}"/>
          </ac:picMkLst>
        </pc:picChg>
        <pc:picChg chg="add del mod">
          <ac:chgData name="Ben Fielding" userId="e3ca5c3f-76d3-4659-963e-3f5ae4f2c725" providerId="ADAL" clId="{018A7D3D-951F-4396-8CAC-3D2CDCEE25E9}" dt="2021-09-01T16:45:44.729" v="4832" actId="1076"/>
          <ac:picMkLst>
            <pc:docMk/>
            <pc:sldMk cId="2700593294" sldId="267"/>
            <ac:picMk id="1080" creationId="{BF1F8AF1-5E1F-4942-8B0B-BBC805A5022F}"/>
          </ac:picMkLst>
        </pc:picChg>
        <pc:picChg chg="add del mod">
          <ac:chgData name="Ben Fielding" userId="e3ca5c3f-76d3-4659-963e-3f5ae4f2c725" providerId="ADAL" clId="{018A7D3D-951F-4396-8CAC-3D2CDCEE25E9}" dt="2021-09-01T16:43:01.261" v="4799" actId="1076"/>
          <ac:picMkLst>
            <pc:docMk/>
            <pc:sldMk cId="2700593294" sldId="267"/>
            <ac:picMk id="1082" creationId="{F661F0AF-9284-4588-8000-0EFC284872F4}"/>
          </ac:picMkLst>
        </pc:picChg>
        <pc:picChg chg="add del mod">
          <ac:chgData name="Ben Fielding" userId="e3ca5c3f-76d3-4659-963e-3f5ae4f2c725" providerId="ADAL" clId="{018A7D3D-951F-4396-8CAC-3D2CDCEE25E9}" dt="2021-09-01T16:40:46.937" v="4731" actId="1076"/>
          <ac:picMkLst>
            <pc:docMk/>
            <pc:sldMk cId="2700593294" sldId="267"/>
            <ac:picMk id="1084" creationId="{C55DA707-BAD0-4F8D-A424-B74A7D1C00E1}"/>
          </ac:picMkLst>
        </pc:picChg>
        <pc:picChg chg="add del mod">
          <ac:chgData name="Ben Fielding" userId="e3ca5c3f-76d3-4659-963e-3f5ae4f2c725" providerId="ADAL" clId="{018A7D3D-951F-4396-8CAC-3D2CDCEE25E9}" dt="2021-09-01T16:42:59.010" v="4798" actId="1076"/>
          <ac:picMkLst>
            <pc:docMk/>
            <pc:sldMk cId="2700593294" sldId="267"/>
            <ac:picMk id="1086" creationId="{CCC5E204-640C-4407-A72E-41E442629588}"/>
          </ac:picMkLst>
        </pc:picChg>
        <pc:picChg chg="add del mod">
          <ac:chgData name="Ben Fielding" userId="e3ca5c3f-76d3-4659-963e-3f5ae4f2c725" providerId="ADAL" clId="{018A7D3D-951F-4396-8CAC-3D2CDCEE25E9}" dt="2021-09-01T16:45:14.609" v="4820" actId="1076"/>
          <ac:picMkLst>
            <pc:docMk/>
            <pc:sldMk cId="2700593294" sldId="267"/>
            <ac:picMk id="1088" creationId="{B52B1DA0-2CAE-4F68-8203-8613E3E69752}"/>
          </ac:picMkLst>
        </pc:picChg>
        <pc:picChg chg="add del mod">
          <ac:chgData name="Ben Fielding" userId="e3ca5c3f-76d3-4659-963e-3f5ae4f2c725" providerId="ADAL" clId="{018A7D3D-951F-4396-8CAC-3D2CDCEE25E9}" dt="2021-09-01T16:41:17.601" v="4746" actId="14100"/>
          <ac:picMkLst>
            <pc:docMk/>
            <pc:sldMk cId="2700593294" sldId="267"/>
            <ac:picMk id="1090" creationId="{EB23833C-0CE6-4AB2-904F-7D758775DD23}"/>
          </ac:picMkLst>
        </pc:picChg>
        <pc:picChg chg="add del mod">
          <ac:chgData name="Ben Fielding" userId="e3ca5c3f-76d3-4659-963e-3f5ae4f2c725" providerId="ADAL" clId="{018A7D3D-951F-4396-8CAC-3D2CDCEE25E9}" dt="2021-09-01T16:26:19.704" v="4585" actId="478"/>
          <ac:picMkLst>
            <pc:docMk/>
            <pc:sldMk cId="2700593294" sldId="267"/>
            <ac:picMk id="1094" creationId="{22D741F3-B2F0-4B8D-A1C9-E19DB68F9E8C}"/>
          </ac:picMkLst>
        </pc:picChg>
        <pc:picChg chg="add del mod">
          <ac:chgData name="Ben Fielding" userId="e3ca5c3f-76d3-4659-963e-3f5ae4f2c725" providerId="ADAL" clId="{018A7D3D-951F-4396-8CAC-3D2CDCEE25E9}" dt="2021-09-01T16:42:12.994" v="4775" actId="1076"/>
          <ac:picMkLst>
            <pc:docMk/>
            <pc:sldMk cId="2700593294" sldId="267"/>
            <ac:picMk id="1096" creationId="{489FF6CF-95B4-40EC-A8B5-C7C91EFEB246}"/>
          </ac:picMkLst>
        </pc:picChg>
        <pc:picChg chg="add del mod">
          <ac:chgData name="Ben Fielding" userId="e3ca5c3f-76d3-4659-963e-3f5ae4f2c725" providerId="ADAL" clId="{018A7D3D-951F-4396-8CAC-3D2CDCEE25E9}" dt="2021-09-01T16:40:42.733" v="4728" actId="1076"/>
          <ac:picMkLst>
            <pc:docMk/>
            <pc:sldMk cId="2700593294" sldId="267"/>
            <ac:picMk id="1098" creationId="{0967C1E1-5110-431E-8278-C3F66162E60A}"/>
          </ac:picMkLst>
        </pc:picChg>
        <pc:picChg chg="add del mod">
          <ac:chgData name="Ben Fielding" userId="e3ca5c3f-76d3-4659-963e-3f5ae4f2c725" providerId="ADAL" clId="{018A7D3D-951F-4396-8CAC-3D2CDCEE25E9}" dt="2021-09-01T16:41:25.989" v="4750" actId="1076"/>
          <ac:picMkLst>
            <pc:docMk/>
            <pc:sldMk cId="2700593294" sldId="267"/>
            <ac:picMk id="1100" creationId="{BBA0EF0E-74D1-4BD9-B144-8E5A7AA006FC}"/>
          </ac:picMkLst>
        </pc:picChg>
        <pc:picChg chg="add del mod">
          <ac:chgData name="Ben Fielding" userId="e3ca5c3f-76d3-4659-963e-3f5ae4f2c725" providerId="ADAL" clId="{018A7D3D-951F-4396-8CAC-3D2CDCEE25E9}" dt="2021-09-01T16:42:07.860" v="4772" actId="1076"/>
          <ac:picMkLst>
            <pc:docMk/>
            <pc:sldMk cId="2700593294" sldId="267"/>
            <ac:picMk id="1102" creationId="{13A77BE2-0D97-409B-8128-BA95694E53D7}"/>
          </ac:picMkLst>
        </pc:picChg>
        <pc:picChg chg="add del mod">
          <ac:chgData name="Ben Fielding" userId="e3ca5c3f-76d3-4659-963e-3f5ae4f2c725" providerId="ADAL" clId="{018A7D3D-951F-4396-8CAC-3D2CDCEE25E9}" dt="2021-09-01T16:45:37.169" v="4828" actId="1076"/>
          <ac:picMkLst>
            <pc:docMk/>
            <pc:sldMk cId="2700593294" sldId="267"/>
            <ac:picMk id="1104" creationId="{0E04D53C-0DF5-40E9-BCEF-399D51E6258B}"/>
          </ac:picMkLst>
        </pc:picChg>
        <pc:picChg chg="add del mod">
          <ac:chgData name="Ben Fielding" userId="e3ca5c3f-76d3-4659-963e-3f5ae4f2c725" providerId="ADAL" clId="{018A7D3D-951F-4396-8CAC-3D2CDCEE25E9}" dt="2021-09-01T16:40:37.817" v="4725" actId="1076"/>
          <ac:picMkLst>
            <pc:docMk/>
            <pc:sldMk cId="2700593294" sldId="267"/>
            <ac:picMk id="1106" creationId="{35A72ADB-A59C-4BFC-B7AC-D6869AFEF5D0}"/>
          </ac:picMkLst>
        </pc:picChg>
        <pc:picChg chg="add del mod">
          <ac:chgData name="Ben Fielding" userId="e3ca5c3f-76d3-4659-963e-3f5ae4f2c725" providerId="ADAL" clId="{018A7D3D-951F-4396-8CAC-3D2CDCEE25E9}" dt="2021-09-01T16:45:42.990" v="4831" actId="1076"/>
          <ac:picMkLst>
            <pc:docMk/>
            <pc:sldMk cId="2700593294" sldId="267"/>
            <ac:picMk id="1108" creationId="{EF08B845-7E5F-428A-829D-23CBA764567F}"/>
          </ac:picMkLst>
        </pc:picChg>
        <pc:picChg chg="add del mod">
          <ac:chgData name="Ben Fielding" userId="e3ca5c3f-76d3-4659-963e-3f5ae4f2c725" providerId="ADAL" clId="{018A7D3D-951F-4396-8CAC-3D2CDCEE25E9}" dt="2021-09-01T16:30:54.079" v="4607" actId="21"/>
          <ac:picMkLst>
            <pc:docMk/>
            <pc:sldMk cId="2700593294" sldId="267"/>
            <ac:picMk id="1110" creationId="{32FC6D2F-40CE-47CE-B335-73E8460E4BD9}"/>
          </ac:picMkLst>
        </pc:picChg>
        <pc:picChg chg="add del mod">
          <ac:chgData name="Ben Fielding" userId="e3ca5c3f-76d3-4659-963e-3f5ae4f2c725" providerId="ADAL" clId="{018A7D3D-951F-4396-8CAC-3D2CDCEE25E9}" dt="2021-09-01T16:45:49.276" v="4833" actId="1076"/>
          <ac:picMkLst>
            <pc:docMk/>
            <pc:sldMk cId="2700593294" sldId="267"/>
            <ac:picMk id="1116" creationId="{8F870572-DB15-498F-BD19-F85AC2000742}"/>
          </ac:picMkLst>
        </pc:picChg>
        <pc:picChg chg="add del mod">
          <ac:chgData name="Ben Fielding" userId="e3ca5c3f-76d3-4659-963e-3f5ae4f2c725" providerId="ADAL" clId="{018A7D3D-951F-4396-8CAC-3D2CDCEE25E9}" dt="2021-09-01T16:45:40.479" v="4829" actId="1076"/>
          <ac:picMkLst>
            <pc:docMk/>
            <pc:sldMk cId="2700593294" sldId="267"/>
            <ac:picMk id="1118" creationId="{7ADB7C06-D6D4-4F43-B9FC-630A9BF5D309}"/>
          </ac:picMkLst>
        </pc:picChg>
        <pc:picChg chg="add del mod">
          <ac:chgData name="Ben Fielding" userId="e3ca5c3f-76d3-4659-963e-3f5ae4f2c725" providerId="ADAL" clId="{018A7D3D-951F-4396-8CAC-3D2CDCEE25E9}" dt="2021-09-01T16:43:37.691" v="4809" actId="732"/>
          <ac:picMkLst>
            <pc:docMk/>
            <pc:sldMk cId="2700593294" sldId="267"/>
            <ac:picMk id="1120" creationId="{252F5170-ECC2-41DC-920E-4525C4A71955}"/>
          </ac:picMkLst>
        </pc:picChg>
        <pc:picChg chg="add del mod">
          <ac:chgData name="Ben Fielding" userId="e3ca5c3f-76d3-4659-963e-3f5ae4f2c725" providerId="ADAL" clId="{018A7D3D-951F-4396-8CAC-3D2CDCEE25E9}" dt="2021-09-01T16:42:53.304" v="4796" actId="1076"/>
          <ac:picMkLst>
            <pc:docMk/>
            <pc:sldMk cId="2700593294" sldId="267"/>
            <ac:picMk id="1122" creationId="{C2503D15-EE78-4782-9535-03B91F912071}"/>
          </ac:picMkLst>
        </pc:picChg>
      </pc:sldChg>
      <pc:sldChg chg="modSp new del mod">
        <pc:chgData name="Ben Fielding" userId="e3ca5c3f-76d3-4659-963e-3f5ae4f2c725" providerId="ADAL" clId="{018A7D3D-951F-4396-8CAC-3D2CDCEE25E9}" dt="2021-09-01T10:59:25.954" v="3981" actId="47"/>
        <pc:sldMkLst>
          <pc:docMk/>
          <pc:sldMk cId="2845374028" sldId="268"/>
        </pc:sldMkLst>
        <pc:spChg chg="mod">
          <ac:chgData name="Ben Fielding" userId="e3ca5c3f-76d3-4659-963e-3f5ae4f2c725" providerId="ADAL" clId="{018A7D3D-951F-4396-8CAC-3D2CDCEE25E9}" dt="2021-09-01T10:05:01.856" v="2987" actId="20577"/>
          <ac:spMkLst>
            <pc:docMk/>
            <pc:sldMk cId="2845374028" sldId="268"/>
            <ac:spMk id="2" creationId="{38448EA2-C884-40AA-B958-C60F077E37B3}"/>
          </ac:spMkLst>
        </pc:spChg>
        <pc:spChg chg="mod">
          <ac:chgData name="Ben Fielding" userId="e3ca5c3f-76d3-4659-963e-3f5ae4f2c725" providerId="ADAL" clId="{018A7D3D-951F-4396-8CAC-3D2CDCEE25E9}" dt="2021-09-01T10:01:59.920" v="2929" actId="20577"/>
          <ac:spMkLst>
            <pc:docMk/>
            <pc:sldMk cId="2845374028" sldId="268"/>
            <ac:spMk id="3" creationId="{E5B14125-E831-4D7F-A47D-018844E79388}"/>
          </ac:spMkLst>
        </pc:spChg>
      </pc:sldChg>
      <pc:sldChg chg="addSp delSp modSp add mod ord">
        <pc:chgData name="Ben Fielding" userId="e3ca5c3f-76d3-4659-963e-3f5ae4f2c725" providerId="ADAL" clId="{018A7D3D-951F-4396-8CAC-3D2CDCEE25E9}" dt="2021-09-01T15:44:32.625" v="4109" actId="20577"/>
        <pc:sldMkLst>
          <pc:docMk/>
          <pc:sldMk cId="2658224193" sldId="269"/>
        </pc:sldMkLst>
        <pc:spChg chg="mod">
          <ac:chgData name="Ben Fielding" userId="e3ca5c3f-76d3-4659-963e-3f5ae4f2c725" providerId="ADAL" clId="{018A7D3D-951F-4396-8CAC-3D2CDCEE25E9}" dt="2021-09-01T15:44:32.625" v="4109" actId="20577"/>
          <ac:spMkLst>
            <pc:docMk/>
            <pc:sldMk cId="2658224193" sldId="269"/>
            <ac:spMk id="2" creationId="{38448EA2-C884-40AA-B958-C60F077E37B3}"/>
          </ac:spMkLst>
        </pc:spChg>
        <pc:spChg chg="del mod">
          <ac:chgData name="Ben Fielding" userId="e3ca5c3f-76d3-4659-963e-3f5ae4f2c725" providerId="ADAL" clId="{018A7D3D-951F-4396-8CAC-3D2CDCEE25E9}" dt="2021-09-01T10:28:29.241" v="3581" actId="478"/>
          <ac:spMkLst>
            <pc:docMk/>
            <pc:sldMk cId="2658224193" sldId="269"/>
            <ac:spMk id="3" creationId="{E5B14125-E831-4D7F-A47D-018844E79388}"/>
          </ac:spMkLst>
        </pc:spChg>
        <pc:spChg chg="add del mod">
          <ac:chgData name="Ben Fielding" userId="e3ca5c3f-76d3-4659-963e-3f5ae4f2c725" providerId="ADAL" clId="{018A7D3D-951F-4396-8CAC-3D2CDCEE25E9}" dt="2021-09-01T10:14:31.465" v="3274" actId="478"/>
          <ac:spMkLst>
            <pc:docMk/>
            <pc:sldMk cId="2658224193" sldId="269"/>
            <ac:spMk id="4" creationId="{0744BC13-1CCD-44B3-BD9C-B21308D793F6}"/>
          </ac:spMkLst>
        </pc:spChg>
        <pc:spChg chg="add del mod">
          <ac:chgData name="Ben Fielding" userId="e3ca5c3f-76d3-4659-963e-3f5ae4f2c725" providerId="ADAL" clId="{018A7D3D-951F-4396-8CAC-3D2CDCEE25E9}" dt="2021-09-01T10:28:31.868" v="3582" actId="478"/>
          <ac:spMkLst>
            <pc:docMk/>
            <pc:sldMk cId="2658224193" sldId="269"/>
            <ac:spMk id="7" creationId="{53230116-0BB7-4634-A053-2A8E78C0605B}"/>
          </ac:spMkLst>
        </pc:spChg>
        <pc:graphicFrameChg chg="add mod modGraphic">
          <ac:chgData name="Ben Fielding" userId="e3ca5c3f-76d3-4659-963e-3f5ae4f2c725" providerId="ADAL" clId="{018A7D3D-951F-4396-8CAC-3D2CDCEE25E9}" dt="2021-09-01T15:44:01.792" v="4092" actId="207"/>
          <ac:graphicFrameMkLst>
            <pc:docMk/>
            <pc:sldMk cId="2658224193" sldId="269"/>
            <ac:graphicFrameMk id="5" creationId="{CBD7D0C5-523A-413B-BC3F-2CB8922CB04D}"/>
          </ac:graphicFrameMkLst>
        </pc:graphicFrameChg>
        <pc:picChg chg="add mod ord modCrop">
          <ac:chgData name="Ben Fielding" userId="e3ca5c3f-76d3-4659-963e-3f5ae4f2c725" providerId="ADAL" clId="{018A7D3D-951F-4396-8CAC-3D2CDCEE25E9}" dt="2021-09-01T10:34:07.528" v="3616" actId="1367"/>
          <ac:picMkLst>
            <pc:docMk/>
            <pc:sldMk cId="2658224193" sldId="269"/>
            <ac:picMk id="9" creationId="{BAD375E9-FAF7-4376-BB21-6E8808B4B2D1}"/>
          </ac:picMkLst>
        </pc:picChg>
      </pc:sldChg>
      <pc:sldChg chg="modSp add del mod">
        <pc:chgData name="Ben Fielding" userId="e3ca5c3f-76d3-4659-963e-3f5ae4f2c725" providerId="ADAL" clId="{018A7D3D-951F-4396-8CAC-3D2CDCEE25E9}" dt="2021-09-01T10:36:41.751" v="3694" actId="2696"/>
        <pc:sldMkLst>
          <pc:docMk/>
          <pc:sldMk cId="1187156218" sldId="270"/>
        </pc:sldMkLst>
        <pc:spChg chg="mod">
          <ac:chgData name="Ben Fielding" userId="e3ca5c3f-76d3-4659-963e-3f5ae4f2c725" providerId="ADAL" clId="{018A7D3D-951F-4396-8CAC-3D2CDCEE25E9}" dt="2021-09-01T10:09:57.331" v="3123" actId="20577"/>
          <ac:spMkLst>
            <pc:docMk/>
            <pc:sldMk cId="1187156218" sldId="270"/>
            <ac:spMk id="2" creationId="{38448EA2-C884-40AA-B958-C60F077E37B3}"/>
          </ac:spMkLst>
        </pc:spChg>
        <pc:spChg chg="mod">
          <ac:chgData name="Ben Fielding" userId="e3ca5c3f-76d3-4659-963e-3f5ae4f2c725" providerId="ADAL" clId="{018A7D3D-951F-4396-8CAC-3D2CDCEE25E9}" dt="2021-09-01T10:10:41.876" v="3229" actId="20577"/>
          <ac:spMkLst>
            <pc:docMk/>
            <pc:sldMk cId="1187156218" sldId="270"/>
            <ac:spMk id="3" creationId="{E5B14125-E831-4D7F-A47D-018844E79388}"/>
          </ac:spMkLst>
        </pc:spChg>
      </pc:sldChg>
      <pc:sldChg chg="modSp add mod">
        <pc:chgData name="Ben Fielding" userId="e3ca5c3f-76d3-4659-963e-3f5ae4f2c725" providerId="ADAL" clId="{018A7D3D-951F-4396-8CAC-3D2CDCEE25E9}" dt="2021-09-01T15:44:13.191" v="4096" actId="207"/>
        <pc:sldMkLst>
          <pc:docMk/>
          <pc:sldMk cId="4228078287" sldId="271"/>
        </pc:sldMkLst>
        <pc:spChg chg="mod">
          <ac:chgData name="Ben Fielding" userId="e3ca5c3f-76d3-4659-963e-3f5ae4f2c725" providerId="ADAL" clId="{018A7D3D-951F-4396-8CAC-3D2CDCEE25E9}" dt="2021-09-01T10:35:20.413" v="3685" actId="1076"/>
          <ac:spMkLst>
            <pc:docMk/>
            <pc:sldMk cId="4228078287" sldId="271"/>
            <ac:spMk id="2" creationId="{38448EA2-C884-40AA-B958-C60F077E37B3}"/>
          </ac:spMkLst>
        </pc:spChg>
        <pc:graphicFrameChg chg="mod">
          <ac:chgData name="Ben Fielding" userId="e3ca5c3f-76d3-4659-963e-3f5ae4f2c725" providerId="ADAL" clId="{018A7D3D-951F-4396-8CAC-3D2CDCEE25E9}" dt="2021-09-01T15:44:13.191" v="4096" actId="207"/>
          <ac:graphicFrameMkLst>
            <pc:docMk/>
            <pc:sldMk cId="4228078287" sldId="271"/>
            <ac:graphicFrameMk id="5" creationId="{CBD7D0C5-523A-413B-BC3F-2CB8922CB04D}"/>
          </ac:graphicFrameMkLst>
        </pc:graphicFrameChg>
        <pc:picChg chg="mod">
          <ac:chgData name="Ben Fielding" userId="e3ca5c3f-76d3-4659-963e-3f5ae4f2c725" providerId="ADAL" clId="{018A7D3D-951F-4396-8CAC-3D2CDCEE25E9}" dt="2021-09-01T10:35:10.157" v="3682" actId="1076"/>
          <ac:picMkLst>
            <pc:docMk/>
            <pc:sldMk cId="4228078287" sldId="271"/>
            <ac:picMk id="9" creationId="{BAD375E9-FAF7-4376-BB21-6E8808B4B2D1}"/>
          </ac:picMkLst>
        </pc:picChg>
      </pc:sldChg>
      <pc:sldChg chg="addSp delSp modSp add del mod">
        <pc:chgData name="Ben Fielding" userId="e3ca5c3f-76d3-4659-963e-3f5ae4f2c725" providerId="ADAL" clId="{018A7D3D-951F-4396-8CAC-3D2CDCEE25E9}" dt="2021-09-01T10:55:57.589" v="3950" actId="2696"/>
        <pc:sldMkLst>
          <pc:docMk/>
          <pc:sldMk cId="3064983693" sldId="272"/>
        </pc:sldMkLst>
        <pc:spChg chg="mod">
          <ac:chgData name="Ben Fielding" userId="e3ca5c3f-76d3-4659-963e-3f5ae4f2c725" providerId="ADAL" clId="{018A7D3D-951F-4396-8CAC-3D2CDCEE25E9}" dt="2021-09-01T10:38:41.549" v="3704" actId="20577"/>
          <ac:spMkLst>
            <pc:docMk/>
            <pc:sldMk cId="3064983693" sldId="272"/>
            <ac:spMk id="8" creationId="{1CA90B61-6E3C-4265-B052-90FC27A8F36E}"/>
          </ac:spMkLst>
        </pc:spChg>
        <pc:spChg chg="add mod">
          <ac:chgData name="Ben Fielding" userId="e3ca5c3f-76d3-4659-963e-3f5ae4f2c725" providerId="ADAL" clId="{018A7D3D-951F-4396-8CAC-3D2CDCEE25E9}" dt="2021-09-01T10:51:42.873" v="3879"/>
          <ac:spMkLst>
            <pc:docMk/>
            <pc:sldMk cId="3064983693" sldId="272"/>
            <ac:spMk id="11" creationId="{F75EE71D-568A-45DD-A656-54270FFD855C}"/>
          </ac:spMkLst>
        </pc:spChg>
        <pc:spChg chg="add mod">
          <ac:chgData name="Ben Fielding" userId="e3ca5c3f-76d3-4659-963e-3f5ae4f2c725" providerId="ADAL" clId="{018A7D3D-951F-4396-8CAC-3D2CDCEE25E9}" dt="2021-09-01T10:51:42.873" v="3879"/>
          <ac:spMkLst>
            <pc:docMk/>
            <pc:sldMk cId="3064983693" sldId="272"/>
            <ac:spMk id="12" creationId="{AE19C2E2-D0A6-4FA1-99CF-E814193447A8}"/>
          </ac:spMkLst>
        </pc:spChg>
        <pc:grpChg chg="add del mod">
          <ac:chgData name="Ben Fielding" userId="e3ca5c3f-76d3-4659-963e-3f5ae4f2c725" providerId="ADAL" clId="{018A7D3D-951F-4396-8CAC-3D2CDCEE25E9}" dt="2021-09-01T10:51:45.200" v="3881" actId="478"/>
          <ac:grpSpMkLst>
            <pc:docMk/>
            <pc:sldMk cId="3064983693" sldId="272"/>
            <ac:grpSpMk id="10" creationId="{3E180C1A-2E4C-4687-805B-4B38D13B2F92}"/>
          </ac:grpSpMkLst>
        </pc:grpChg>
        <pc:graphicFrameChg chg="add mod">
          <ac:chgData name="Ben Fielding" userId="e3ca5c3f-76d3-4659-963e-3f5ae4f2c725" providerId="ADAL" clId="{018A7D3D-951F-4396-8CAC-3D2CDCEE25E9}" dt="2021-09-01T10:47:32.650" v="3769" actId="1076"/>
          <ac:graphicFrameMkLst>
            <pc:docMk/>
            <pc:sldMk cId="3064983693" sldId="272"/>
            <ac:graphicFrameMk id="5" creationId="{0ACC8A15-9670-4763-8FBC-1C8B7B192E15}"/>
          </ac:graphicFrameMkLst>
        </pc:graphicFrameChg>
        <pc:graphicFrameChg chg="add mod">
          <ac:chgData name="Ben Fielding" userId="e3ca5c3f-76d3-4659-963e-3f5ae4f2c725" providerId="ADAL" clId="{018A7D3D-951F-4396-8CAC-3D2CDCEE25E9}" dt="2021-09-01T10:53:22.618" v="3912" actId="20577"/>
          <ac:graphicFrameMkLst>
            <pc:docMk/>
            <pc:sldMk cId="3064983693" sldId="272"/>
            <ac:graphicFrameMk id="6" creationId="{3C67F7EB-F129-45B6-B9CB-121EB9984A08}"/>
          </ac:graphicFrameMkLst>
        </pc:graphicFrameChg>
        <pc:graphicFrameChg chg="add mod">
          <ac:chgData name="Ben Fielding" userId="e3ca5c3f-76d3-4659-963e-3f5ae4f2c725" providerId="ADAL" clId="{018A7D3D-951F-4396-8CAC-3D2CDCEE25E9}" dt="2021-09-01T10:53:13.549" v="3910"/>
          <ac:graphicFrameMkLst>
            <pc:docMk/>
            <pc:sldMk cId="3064983693" sldId="272"/>
            <ac:graphicFrameMk id="7" creationId="{76071C6A-DFB1-4CB1-ACBC-ABA68D781E33}"/>
          </ac:graphicFrameMkLst>
        </pc:graphicFrameChg>
        <pc:graphicFrameChg chg="add del mod">
          <ac:chgData name="Ben Fielding" userId="e3ca5c3f-76d3-4659-963e-3f5ae4f2c725" providerId="ADAL" clId="{018A7D3D-951F-4396-8CAC-3D2CDCEE25E9}" dt="2021-09-01T10:49:19.478" v="3829"/>
          <ac:graphicFrameMkLst>
            <pc:docMk/>
            <pc:sldMk cId="3064983693" sldId="272"/>
            <ac:graphicFrameMk id="9" creationId="{8AA6F696-E652-4CB5-9C3C-179226EFC976}"/>
          </ac:graphicFrameMkLst>
        </pc:graphicFrameChg>
        <pc:graphicFrameChg chg="add mod">
          <ac:chgData name="Ben Fielding" userId="e3ca5c3f-76d3-4659-963e-3f5ae4f2c725" providerId="ADAL" clId="{018A7D3D-951F-4396-8CAC-3D2CDCEE25E9}" dt="2021-09-01T10:53:09.211" v="3909" actId="1076"/>
          <ac:graphicFrameMkLst>
            <pc:docMk/>
            <pc:sldMk cId="3064983693" sldId="272"/>
            <ac:graphicFrameMk id="13" creationId="{21C2FF27-8A39-49E9-8BE4-1E550C903966}"/>
          </ac:graphicFrameMkLst>
        </pc:graphicFrameChg>
        <pc:picChg chg="del">
          <ac:chgData name="Ben Fielding" userId="e3ca5c3f-76d3-4659-963e-3f5ae4f2c725" providerId="ADAL" clId="{018A7D3D-951F-4396-8CAC-3D2CDCEE25E9}" dt="2021-09-01T10:37:20.256" v="3698" actId="478"/>
          <ac:picMkLst>
            <pc:docMk/>
            <pc:sldMk cId="3064983693" sldId="272"/>
            <ac:picMk id="3076" creationId="{A5A4FC90-C909-4980-85EB-B8A2DD6A8BB7}"/>
          </ac:picMkLst>
        </pc:picChg>
      </pc:sldChg>
      <pc:sldChg chg="addSp delSp modSp add mod">
        <pc:chgData name="Ben Fielding" userId="e3ca5c3f-76d3-4659-963e-3f5ae4f2c725" providerId="ADAL" clId="{018A7D3D-951F-4396-8CAC-3D2CDCEE25E9}" dt="2021-09-01T10:58:05.417" v="3970" actId="18131"/>
        <pc:sldMkLst>
          <pc:docMk/>
          <pc:sldMk cId="3597397738" sldId="273"/>
        </pc:sldMkLst>
        <pc:spChg chg="del">
          <ac:chgData name="Ben Fielding" userId="e3ca5c3f-76d3-4659-963e-3f5ae4f2c725" providerId="ADAL" clId="{018A7D3D-951F-4396-8CAC-3D2CDCEE25E9}" dt="2021-09-01T10:37:31.910" v="3700" actId="478"/>
          <ac:spMkLst>
            <pc:docMk/>
            <pc:sldMk cId="3597397738" sldId="273"/>
            <ac:spMk id="2" creationId="{38448EA2-C884-40AA-B958-C60F077E37B3}"/>
          </ac:spMkLst>
        </pc:spChg>
        <pc:spChg chg="add del mod">
          <ac:chgData name="Ben Fielding" userId="e3ca5c3f-76d3-4659-963e-3f5ae4f2c725" providerId="ADAL" clId="{018A7D3D-951F-4396-8CAC-3D2CDCEE25E9}" dt="2021-09-01T10:45:28.074" v="3754" actId="478"/>
          <ac:spMkLst>
            <pc:docMk/>
            <pc:sldMk cId="3597397738" sldId="273"/>
            <ac:spMk id="4" creationId="{8D0A9193-BA19-4BE4-88FB-227C61EE0D53}"/>
          </ac:spMkLst>
        </pc:spChg>
        <pc:graphicFrameChg chg="add del mod">
          <ac:chgData name="Ben Fielding" userId="e3ca5c3f-76d3-4659-963e-3f5ae4f2c725" providerId="ADAL" clId="{018A7D3D-951F-4396-8CAC-3D2CDCEE25E9}" dt="2021-09-01T10:51:50.688" v="3883" actId="21"/>
          <ac:graphicFrameMkLst>
            <pc:docMk/>
            <pc:sldMk cId="3597397738" sldId="273"/>
            <ac:graphicFrameMk id="5" creationId="{CBD7D0C5-523A-413B-BC3F-2CB8922CB04D}"/>
          </ac:graphicFrameMkLst>
        </pc:graphicFrameChg>
        <pc:picChg chg="add del mod">
          <ac:chgData name="Ben Fielding" userId="e3ca5c3f-76d3-4659-963e-3f5ae4f2c725" providerId="ADAL" clId="{018A7D3D-951F-4396-8CAC-3D2CDCEE25E9}" dt="2021-09-01T10:57:43.190" v="3963" actId="478"/>
          <ac:picMkLst>
            <pc:docMk/>
            <pc:sldMk cId="3597397738" sldId="273"/>
            <ac:picMk id="7" creationId="{089D5E9F-91E6-4AF7-8B20-C3F21804105A}"/>
          </ac:picMkLst>
        </pc:picChg>
        <pc:picChg chg="del">
          <ac:chgData name="Ben Fielding" userId="e3ca5c3f-76d3-4659-963e-3f5ae4f2c725" providerId="ADAL" clId="{018A7D3D-951F-4396-8CAC-3D2CDCEE25E9}" dt="2021-09-01T10:37:29.509" v="3699" actId="478"/>
          <ac:picMkLst>
            <pc:docMk/>
            <pc:sldMk cId="3597397738" sldId="273"/>
            <ac:picMk id="9" creationId="{BAD375E9-FAF7-4376-BB21-6E8808B4B2D1}"/>
          </ac:picMkLst>
        </pc:picChg>
        <pc:picChg chg="add del mod">
          <ac:chgData name="Ben Fielding" userId="e3ca5c3f-76d3-4659-963e-3f5ae4f2c725" providerId="ADAL" clId="{018A7D3D-951F-4396-8CAC-3D2CDCEE25E9}" dt="2021-09-01T10:57:07.448" v="3959" actId="478"/>
          <ac:picMkLst>
            <pc:docMk/>
            <pc:sldMk cId="3597397738" sldId="273"/>
            <ac:picMk id="2050" creationId="{3E0764BE-A43F-487F-85C4-9CFB805DB63C}"/>
          </ac:picMkLst>
        </pc:picChg>
        <pc:picChg chg="add mod">
          <ac:chgData name="Ben Fielding" userId="e3ca5c3f-76d3-4659-963e-3f5ae4f2c725" providerId="ADAL" clId="{018A7D3D-951F-4396-8CAC-3D2CDCEE25E9}" dt="2021-09-01T10:58:05.417" v="3970" actId="18131"/>
          <ac:picMkLst>
            <pc:docMk/>
            <pc:sldMk cId="3597397738" sldId="273"/>
            <ac:picMk id="2052" creationId="{3026704B-13D8-4A90-B52F-C079BB3B91B0}"/>
          </ac:picMkLst>
        </pc:picChg>
      </pc:sldChg>
      <pc:sldChg chg="addSp delSp modSp add del">
        <pc:chgData name="Ben Fielding" userId="e3ca5c3f-76d3-4659-963e-3f5ae4f2c725" providerId="ADAL" clId="{018A7D3D-951F-4396-8CAC-3D2CDCEE25E9}" dt="2021-09-01T11:10:35.584" v="4029" actId="47"/>
        <pc:sldMkLst>
          <pc:docMk/>
          <pc:sldMk cId="1245369613" sldId="274"/>
        </pc:sldMkLst>
        <pc:graphicFrameChg chg="add del mod">
          <ac:chgData name="Ben Fielding" userId="e3ca5c3f-76d3-4659-963e-3f5ae4f2c725" providerId="ADAL" clId="{018A7D3D-951F-4396-8CAC-3D2CDCEE25E9}" dt="2021-09-01T11:00:29.490" v="3989"/>
          <ac:graphicFrameMkLst>
            <pc:docMk/>
            <pc:sldMk cId="1245369613" sldId="274"/>
            <ac:graphicFrameMk id="4" creationId="{3B392BA8-907A-40A7-96A0-5C6658BB4263}"/>
          </ac:graphicFrameMkLst>
        </pc:graphicFrameChg>
        <pc:graphicFrameChg chg="mod">
          <ac:chgData name="Ben Fielding" userId="e3ca5c3f-76d3-4659-963e-3f5ae4f2c725" providerId="ADAL" clId="{018A7D3D-951F-4396-8CAC-3D2CDCEE25E9}" dt="2021-09-01T11:00:01.307" v="3983" actId="12100"/>
          <ac:graphicFrameMkLst>
            <pc:docMk/>
            <pc:sldMk cId="1245369613" sldId="274"/>
            <ac:graphicFrameMk id="5" creationId="{CBD7D0C5-523A-413B-BC3F-2CB8922CB04D}"/>
          </ac:graphicFrameMkLst>
        </pc:graphicFrameChg>
        <pc:picChg chg="del">
          <ac:chgData name="Ben Fielding" userId="e3ca5c3f-76d3-4659-963e-3f5ae4f2c725" providerId="ADAL" clId="{018A7D3D-951F-4396-8CAC-3D2CDCEE25E9}" dt="2021-09-01T11:01:54.939" v="4007" actId="478"/>
          <ac:picMkLst>
            <pc:docMk/>
            <pc:sldMk cId="1245369613" sldId="274"/>
            <ac:picMk id="2052" creationId="{3026704B-13D8-4A90-B52F-C079BB3B91B0}"/>
          </ac:picMkLst>
        </pc:picChg>
      </pc:sldChg>
      <pc:sldChg chg="addSp delSp modSp add mod">
        <pc:chgData name="Ben Fielding" userId="e3ca5c3f-76d3-4659-963e-3f5ae4f2c725" providerId="ADAL" clId="{018A7D3D-951F-4396-8CAC-3D2CDCEE25E9}" dt="2021-09-01T11:10:21.599" v="4027" actId="732"/>
        <pc:sldMkLst>
          <pc:docMk/>
          <pc:sldMk cId="1326667550" sldId="275"/>
        </pc:sldMkLst>
        <pc:spChg chg="del">
          <ac:chgData name="Ben Fielding" userId="e3ca5c3f-76d3-4659-963e-3f5ae4f2c725" providerId="ADAL" clId="{018A7D3D-951F-4396-8CAC-3D2CDCEE25E9}" dt="2021-09-01T11:00:53.957" v="3994" actId="478"/>
          <ac:spMkLst>
            <pc:docMk/>
            <pc:sldMk cId="1326667550" sldId="275"/>
            <ac:spMk id="2" creationId="{38448EA2-C884-40AA-B958-C60F077E37B3}"/>
          </ac:spMkLst>
        </pc:spChg>
        <pc:spChg chg="add del mod">
          <ac:chgData name="Ben Fielding" userId="e3ca5c3f-76d3-4659-963e-3f5ae4f2c725" providerId="ADAL" clId="{018A7D3D-951F-4396-8CAC-3D2CDCEE25E9}" dt="2021-09-01T11:00:56.460" v="3995" actId="478"/>
          <ac:spMkLst>
            <pc:docMk/>
            <pc:sldMk cId="1326667550" sldId="275"/>
            <ac:spMk id="4" creationId="{B433FE8B-DAB0-4B02-9215-02CFCA947DCE}"/>
          </ac:spMkLst>
        </pc:spChg>
        <pc:graphicFrameChg chg="mod">
          <ac:chgData name="Ben Fielding" userId="e3ca5c3f-76d3-4659-963e-3f5ae4f2c725" providerId="ADAL" clId="{018A7D3D-951F-4396-8CAC-3D2CDCEE25E9}" dt="2021-09-01T11:09:58.992" v="4021"/>
          <ac:graphicFrameMkLst>
            <pc:docMk/>
            <pc:sldMk cId="1326667550" sldId="275"/>
            <ac:graphicFrameMk id="5" creationId="{CBD7D0C5-523A-413B-BC3F-2CB8922CB04D}"/>
          </ac:graphicFrameMkLst>
        </pc:graphicFrameChg>
        <pc:picChg chg="add del mod">
          <ac:chgData name="Ben Fielding" userId="e3ca5c3f-76d3-4659-963e-3f5ae4f2c725" providerId="ADAL" clId="{018A7D3D-951F-4396-8CAC-3D2CDCEE25E9}" dt="2021-09-01T11:07:36.442" v="4008" actId="478"/>
          <ac:picMkLst>
            <pc:docMk/>
            <pc:sldMk cId="1326667550" sldId="275"/>
            <ac:picMk id="6" creationId="{4F75B02A-0CA1-4334-A1C7-E837F977E8D7}"/>
          </ac:picMkLst>
        </pc:picChg>
        <pc:picChg chg="del">
          <ac:chgData name="Ben Fielding" userId="e3ca5c3f-76d3-4659-963e-3f5ae4f2c725" providerId="ADAL" clId="{018A7D3D-951F-4396-8CAC-3D2CDCEE25E9}" dt="2021-09-01T11:00:52.364" v="3993" actId="478"/>
          <ac:picMkLst>
            <pc:docMk/>
            <pc:sldMk cId="1326667550" sldId="275"/>
            <ac:picMk id="9" creationId="{BAD375E9-FAF7-4376-BB21-6E8808B4B2D1}"/>
          </ac:picMkLst>
        </pc:picChg>
        <pc:picChg chg="add del mod">
          <ac:chgData name="Ben Fielding" userId="e3ca5c3f-76d3-4659-963e-3f5ae4f2c725" providerId="ADAL" clId="{018A7D3D-951F-4396-8CAC-3D2CDCEE25E9}" dt="2021-09-01T11:09:00.656" v="4011" actId="478"/>
          <ac:picMkLst>
            <pc:docMk/>
            <pc:sldMk cId="1326667550" sldId="275"/>
            <ac:picMk id="3074" creationId="{5F184010-1094-4E7C-9B5B-FC820A064A70}"/>
          </ac:picMkLst>
        </pc:picChg>
        <pc:picChg chg="add mod">
          <ac:chgData name="Ben Fielding" userId="e3ca5c3f-76d3-4659-963e-3f5ae4f2c725" providerId="ADAL" clId="{018A7D3D-951F-4396-8CAC-3D2CDCEE25E9}" dt="2021-09-01T11:10:21.599" v="4027" actId="732"/>
          <ac:picMkLst>
            <pc:docMk/>
            <pc:sldMk cId="1326667550" sldId="275"/>
            <ac:picMk id="3076" creationId="{DCD6D50B-0D2B-4AF0-BE9E-D1156703C811}"/>
          </ac:picMkLst>
        </pc:picChg>
      </pc:sldChg>
      <pc:sldChg chg="addSp delSp modSp new mod modNotesTx">
        <pc:chgData name="Ben Fielding" userId="e3ca5c3f-76d3-4659-963e-3f5ae4f2c725" providerId="ADAL" clId="{018A7D3D-951F-4396-8CAC-3D2CDCEE25E9}" dt="2021-09-01T16:17:18.616" v="4542" actId="113"/>
        <pc:sldMkLst>
          <pc:docMk/>
          <pc:sldMk cId="883704795" sldId="276"/>
        </pc:sldMkLst>
        <pc:spChg chg="mod">
          <ac:chgData name="Ben Fielding" userId="e3ca5c3f-76d3-4659-963e-3f5ae4f2c725" providerId="ADAL" clId="{018A7D3D-951F-4396-8CAC-3D2CDCEE25E9}" dt="2021-09-01T16:17:00.257" v="4537" actId="113"/>
          <ac:spMkLst>
            <pc:docMk/>
            <pc:sldMk cId="883704795" sldId="276"/>
            <ac:spMk id="2" creationId="{AAC7561C-508E-430A-B21F-CFD21B0D00B9}"/>
          </ac:spMkLst>
        </pc:spChg>
        <pc:spChg chg="mod">
          <ac:chgData name="Ben Fielding" userId="e3ca5c3f-76d3-4659-963e-3f5ae4f2c725" providerId="ADAL" clId="{018A7D3D-951F-4396-8CAC-3D2CDCEE25E9}" dt="2021-09-01T16:17:16.862" v="4541" actId="113"/>
          <ac:spMkLst>
            <pc:docMk/>
            <pc:sldMk cId="883704795" sldId="276"/>
            <ac:spMk id="3" creationId="{C00BB021-C678-48F9-87BB-A0AB39D70799}"/>
          </ac:spMkLst>
        </pc:spChg>
        <pc:spChg chg="add mod">
          <ac:chgData name="Ben Fielding" userId="e3ca5c3f-76d3-4659-963e-3f5ae4f2c725" providerId="ADAL" clId="{018A7D3D-951F-4396-8CAC-3D2CDCEE25E9}" dt="2021-09-01T16:17:18.616" v="4542" actId="113"/>
          <ac:spMkLst>
            <pc:docMk/>
            <pc:sldMk cId="883704795" sldId="276"/>
            <ac:spMk id="7" creationId="{09DF15F3-864A-4D02-B399-B3EBCC191FF1}"/>
          </ac:spMkLst>
        </pc:spChg>
        <pc:picChg chg="add del">
          <ac:chgData name="Ben Fielding" userId="e3ca5c3f-76d3-4659-963e-3f5ae4f2c725" providerId="ADAL" clId="{018A7D3D-951F-4396-8CAC-3D2CDCEE25E9}" dt="2021-09-01T15:42:12.314" v="4066" actId="478"/>
          <ac:picMkLst>
            <pc:docMk/>
            <pc:sldMk cId="883704795" sldId="276"/>
            <ac:picMk id="5122" creationId="{76997DC8-1D32-40AD-B0E3-C2DBB807724F}"/>
          </ac:picMkLst>
        </pc:picChg>
        <pc:picChg chg="add mod">
          <ac:chgData name="Ben Fielding" userId="e3ca5c3f-76d3-4659-963e-3f5ae4f2c725" providerId="ADAL" clId="{018A7D3D-951F-4396-8CAC-3D2CDCEE25E9}" dt="2021-09-01T16:13:40.660" v="4486" actId="1076"/>
          <ac:picMkLst>
            <pc:docMk/>
            <pc:sldMk cId="883704795" sldId="276"/>
            <ac:picMk id="5124" creationId="{14ED0D37-6A9B-47F0-B550-189E0A5D05A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svg"/><Relationship Id="rId1" Type="http://schemas.openxmlformats.org/officeDocument/2006/relationships/image" Target="../media/image7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svg"/><Relationship Id="rId1" Type="http://schemas.openxmlformats.org/officeDocument/2006/relationships/image" Target="../media/image7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svg"/><Relationship Id="rId1" Type="http://schemas.openxmlformats.org/officeDocument/2006/relationships/image" Target="../media/image74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svg"/><Relationship Id="rId1" Type="http://schemas.openxmlformats.org/officeDocument/2006/relationships/image" Target="../media/image7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svg"/><Relationship Id="rId1" Type="http://schemas.openxmlformats.org/officeDocument/2006/relationships/image" Target="../media/image70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svg"/><Relationship Id="rId1" Type="http://schemas.openxmlformats.org/officeDocument/2006/relationships/image" Target="../media/image72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svg"/><Relationship Id="rId1" Type="http://schemas.openxmlformats.org/officeDocument/2006/relationships/image" Target="../media/image74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svg"/><Relationship Id="rId1" Type="http://schemas.openxmlformats.org/officeDocument/2006/relationships/image" Target="../media/image7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FB7BA-563F-47C2-8E5F-3FDAAB838428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E457A76-C923-4AB6-9F91-FE6B074ED712}">
      <dgm:prSet phldrT="[Text]"/>
      <dgm:spPr/>
      <dgm:t>
        <a:bodyPr lIns="0" tIns="144000" rIns="36000"/>
        <a:lstStyle/>
        <a:p>
          <a:pPr algn="l">
            <a:buFont typeface="+mj-lt"/>
            <a:buNone/>
          </a:pPr>
          <a:r>
            <a:rPr lang="en-GB" dirty="0"/>
            <a:t>I can evidence where my data is</a:t>
          </a:r>
        </a:p>
      </dgm:t>
    </dgm:pt>
    <dgm:pt modelId="{F9FAF61E-3282-41D4-B44B-AB338222D090}" type="parTrans" cxnId="{74DE68D0-7EB7-4F93-B7BB-F5B51CC1F99D}">
      <dgm:prSet/>
      <dgm:spPr/>
      <dgm:t>
        <a:bodyPr/>
        <a:lstStyle/>
        <a:p>
          <a:endParaRPr lang="en-GB"/>
        </a:p>
      </dgm:t>
    </dgm:pt>
    <dgm:pt modelId="{F37FFA61-7DCA-417F-A714-20788EA869B8}" type="sibTrans" cxnId="{74DE68D0-7EB7-4F93-B7BB-F5B51CC1F99D}">
      <dgm:prSet/>
      <dgm:spPr/>
      <dgm:t>
        <a:bodyPr/>
        <a:lstStyle/>
        <a:p>
          <a:endParaRPr lang="en-GB"/>
        </a:p>
      </dgm:t>
    </dgm:pt>
    <dgm:pt modelId="{405E8FE9-FAD2-425A-88C8-3538CBD2E798}">
      <dgm:prSet/>
      <dgm:spPr/>
      <dgm:t>
        <a:bodyPr lIns="0"/>
        <a:lstStyle/>
        <a:p>
          <a:r>
            <a:rPr lang="en-GB" dirty="0"/>
            <a:t>Everyone can find the latest version</a:t>
          </a:r>
        </a:p>
      </dgm:t>
    </dgm:pt>
    <dgm:pt modelId="{06BB6C92-D2CE-4071-93DC-46EAAD9320E6}" type="parTrans" cxnId="{85889823-F68C-4C5C-8750-174FBB12BE6E}">
      <dgm:prSet/>
      <dgm:spPr/>
      <dgm:t>
        <a:bodyPr/>
        <a:lstStyle/>
        <a:p>
          <a:endParaRPr lang="en-GB"/>
        </a:p>
      </dgm:t>
    </dgm:pt>
    <dgm:pt modelId="{D5E20AF7-B4B0-40A5-8B90-953F1EEA5562}" type="sibTrans" cxnId="{85889823-F68C-4C5C-8750-174FBB12BE6E}">
      <dgm:prSet/>
      <dgm:spPr/>
      <dgm:t>
        <a:bodyPr/>
        <a:lstStyle/>
        <a:p>
          <a:endParaRPr lang="en-GB"/>
        </a:p>
      </dgm:t>
    </dgm:pt>
    <dgm:pt modelId="{8EF7F6B9-CDF6-42E0-BF97-DD9843F6E125}">
      <dgm:prSet/>
      <dgm:spPr/>
      <dgm:t>
        <a:bodyPr lIns="0"/>
        <a:lstStyle/>
        <a:p>
          <a:r>
            <a:rPr lang="en-GB" dirty="0"/>
            <a:t>I know who can access my data</a:t>
          </a:r>
        </a:p>
      </dgm:t>
    </dgm:pt>
    <dgm:pt modelId="{6805AC8A-A0E5-4258-BA4E-3F7B5FA0A952}" type="parTrans" cxnId="{587840BB-B0EC-41AD-87BF-A6F58DDDEFA1}">
      <dgm:prSet/>
      <dgm:spPr/>
      <dgm:t>
        <a:bodyPr/>
        <a:lstStyle/>
        <a:p>
          <a:endParaRPr lang="en-GB"/>
        </a:p>
      </dgm:t>
    </dgm:pt>
    <dgm:pt modelId="{09038D03-A2A9-48B3-B9C4-F98EF216D1A6}" type="sibTrans" cxnId="{587840BB-B0EC-41AD-87BF-A6F58DDDEFA1}">
      <dgm:prSet/>
      <dgm:spPr/>
      <dgm:t>
        <a:bodyPr/>
        <a:lstStyle/>
        <a:p>
          <a:endParaRPr lang="en-GB"/>
        </a:p>
      </dgm:t>
    </dgm:pt>
    <dgm:pt modelId="{B3DE72C7-4557-40F0-9BED-A32C41C5DA15}">
      <dgm:prSet/>
      <dgm:spPr/>
      <dgm:t>
        <a:bodyPr lIns="0"/>
        <a:lstStyle/>
        <a:p>
          <a:r>
            <a:rPr lang="en-GB" dirty="0"/>
            <a:t>I can easily control access to data</a:t>
          </a:r>
        </a:p>
      </dgm:t>
    </dgm:pt>
    <dgm:pt modelId="{EF80F977-508E-4C7C-9AAB-8E439454320E}" type="parTrans" cxnId="{E2599A85-0F7D-4387-98A3-9F8598619BD4}">
      <dgm:prSet/>
      <dgm:spPr/>
      <dgm:t>
        <a:bodyPr/>
        <a:lstStyle/>
        <a:p>
          <a:endParaRPr lang="en-GB"/>
        </a:p>
      </dgm:t>
    </dgm:pt>
    <dgm:pt modelId="{55971EC9-7513-43E3-9844-B7445AC8D0A0}" type="sibTrans" cxnId="{E2599A85-0F7D-4387-98A3-9F8598619BD4}">
      <dgm:prSet/>
      <dgm:spPr/>
      <dgm:t>
        <a:bodyPr/>
        <a:lstStyle/>
        <a:p>
          <a:endParaRPr lang="en-GB"/>
        </a:p>
      </dgm:t>
    </dgm:pt>
    <dgm:pt modelId="{08CDF55F-CEAC-4D7B-8E1E-27999F5B297D}" type="pres">
      <dgm:prSet presAssocID="{350FB7BA-563F-47C2-8E5F-3FDAAB838428}" presName="linear" presStyleCnt="0">
        <dgm:presLayoutVars>
          <dgm:dir/>
          <dgm:resizeHandles val="exact"/>
        </dgm:presLayoutVars>
      </dgm:prSet>
      <dgm:spPr/>
    </dgm:pt>
    <dgm:pt modelId="{4595F023-7A6C-4C24-AFF9-63FEA9481857}" type="pres">
      <dgm:prSet presAssocID="{0E457A76-C923-4AB6-9F91-FE6B074ED712}" presName="comp" presStyleCnt="0"/>
      <dgm:spPr/>
    </dgm:pt>
    <dgm:pt modelId="{547EB504-849E-4B63-B2B5-92283D6B417A}" type="pres">
      <dgm:prSet presAssocID="{0E457A76-C923-4AB6-9F91-FE6B074ED712}" presName="box" presStyleLbl="node1" presStyleIdx="0" presStyleCnt="4" custLinFactNeighborX="-1056" custLinFactNeighborY="-1870"/>
      <dgm:spPr/>
    </dgm:pt>
    <dgm:pt modelId="{36ED4D0A-1CA2-4409-BA9F-B167A17D29EC}" type="pres">
      <dgm:prSet presAssocID="{0E457A76-C923-4AB6-9F91-FE6B074ED712}" presName="img" presStyleLbl="fgImgPlace1" presStyleIdx="0" presStyleCnt="4" custScaleX="62637" custLinFactNeighborX="-10236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</dgm:pt>
    <dgm:pt modelId="{2F9CD1D5-48D0-4583-9D1D-1A19D0179428}" type="pres">
      <dgm:prSet presAssocID="{0E457A76-C923-4AB6-9F91-FE6B074ED712}" presName="text" presStyleLbl="node1" presStyleIdx="0" presStyleCnt="4">
        <dgm:presLayoutVars>
          <dgm:bulletEnabled val="1"/>
        </dgm:presLayoutVars>
      </dgm:prSet>
      <dgm:spPr/>
    </dgm:pt>
    <dgm:pt modelId="{1CB881E8-9970-4352-8B90-DFDA3F3C94C9}" type="pres">
      <dgm:prSet presAssocID="{F37FFA61-7DCA-417F-A714-20788EA869B8}" presName="spacer" presStyleCnt="0"/>
      <dgm:spPr/>
    </dgm:pt>
    <dgm:pt modelId="{E18C30D1-D1F2-41C6-99AF-0560DACB12EB}" type="pres">
      <dgm:prSet presAssocID="{405E8FE9-FAD2-425A-88C8-3538CBD2E798}" presName="comp" presStyleCnt="0"/>
      <dgm:spPr/>
    </dgm:pt>
    <dgm:pt modelId="{3B56CE56-420B-4193-8BA7-DA2D28C1FB65}" type="pres">
      <dgm:prSet presAssocID="{405E8FE9-FAD2-425A-88C8-3538CBD2E798}" presName="box" presStyleLbl="node1" presStyleIdx="1" presStyleCnt="4"/>
      <dgm:spPr/>
    </dgm:pt>
    <dgm:pt modelId="{C7C88748-29B2-4CCD-A899-C33CE7208205}" type="pres">
      <dgm:prSet presAssocID="{405E8FE9-FAD2-425A-88C8-3538CBD2E798}" presName="img" presStyleLbl="fgImgPlace1" presStyleIdx="1" presStyleCnt="4" custScaleX="62639" custLinFactNeighborX="-10995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4F56F117-F964-4449-A75F-34AF26BE25EF}" type="pres">
      <dgm:prSet presAssocID="{405E8FE9-FAD2-425A-88C8-3538CBD2E798}" presName="text" presStyleLbl="node1" presStyleIdx="1" presStyleCnt="4">
        <dgm:presLayoutVars>
          <dgm:bulletEnabled val="1"/>
        </dgm:presLayoutVars>
      </dgm:prSet>
      <dgm:spPr/>
    </dgm:pt>
    <dgm:pt modelId="{980C8DD6-8EF5-408E-9AD4-0C0A227F1C9A}" type="pres">
      <dgm:prSet presAssocID="{D5E20AF7-B4B0-40A5-8B90-953F1EEA5562}" presName="spacer" presStyleCnt="0"/>
      <dgm:spPr/>
    </dgm:pt>
    <dgm:pt modelId="{BD970D09-8503-41BD-ABC6-EBAFC07439ED}" type="pres">
      <dgm:prSet presAssocID="{8EF7F6B9-CDF6-42E0-BF97-DD9843F6E125}" presName="comp" presStyleCnt="0"/>
      <dgm:spPr/>
    </dgm:pt>
    <dgm:pt modelId="{67FCFEDE-7DF1-4D06-9A85-E391DCC812EA}" type="pres">
      <dgm:prSet presAssocID="{8EF7F6B9-CDF6-42E0-BF97-DD9843F6E125}" presName="box" presStyleLbl="node1" presStyleIdx="2" presStyleCnt="4"/>
      <dgm:spPr/>
    </dgm:pt>
    <dgm:pt modelId="{9C41B1A1-4E18-4266-B5EE-F0C9F181A639}" type="pres">
      <dgm:prSet presAssocID="{8EF7F6B9-CDF6-42E0-BF97-DD9843F6E125}" presName="img" presStyleLbl="fgImgPlace1" presStyleIdx="2" presStyleCnt="4" custScaleX="62639" custLinFactNeighborX="-10236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men with solid fill"/>
        </a:ext>
      </dgm:extLst>
    </dgm:pt>
    <dgm:pt modelId="{4C5EE521-8EDB-49E7-B460-642237146684}" type="pres">
      <dgm:prSet presAssocID="{8EF7F6B9-CDF6-42E0-BF97-DD9843F6E125}" presName="text" presStyleLbl="node1" presStyleIdx="2" presStyleCnt="4">
        <dgm:presLayoutVars>
          <dgm:bulletEnabled val="1"/>
        </dgm:presLayoutVars>
      </dgm:prSet>
      <dgm:spPr/>
    </dgm:pt>
    <dgm:pt modelId="{42E85B47-A1C0-4C56-825E-7008C04C4F48}" type="pres">
      <dgm:prSet presAssocID="{09038D03-A2A9-48B3-B9C4-F98EF216D1A6}" presName="spacer" presStyleCnt="0"/>
      <dgm:spPr/>
    </dgm:pt>
    <dgm:pt modelId="{4E3D52CA-5848-4391-8E2B-289DB7609F8D}" type="pres">
      <dgm:prSet presAssocID="{B3DE72C7-4557-40F0-9BED-A32C41C5DA15}" presName="comp" presStyleCnt="0"/>
      <dgm:spPr/>
    </dgm:pt>
    <dgm:pt modelId="{A3D8DB90-A13B-40E6-A60B-34931CA01EB0}" type="pres">
      <dgm:prSet presAssocID="{B3DE72C7-4557-40F0-9BED-A32C41C5DA15}" presName="box" presStyleLbl="node1" presStyleIdx="3" presStyleCnt="4"/>
      <dgm:spPr/>
    </dgm:pt>
    <dgm:pt modelId="{17FCDF9D-8F98-4E90-A9E7-5527C17BC84A}" type="pres">
      <dgm:prSet presAssocID="{B3DE72C7-4557-40F0-9BED-A32C41C5DA15}" presName="img" presStyleLbl="fgImgPlace1" presStyleIdx="3" presStyleCnt="4" custScaleX="62639" custLinFactNeighborX="-10995"/>
      <dgm:spPr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 with solid fill"/>
        </a:ext>
      </dgm:extLst>
    </dgm:pt>
    <dgm:pt modelId="{CB2ECAEC-AD39-4BF2-B0AA-E845F1559892}" type="pres">
      <dgm:prSet presAssocID="{B3DE72C7-4557-40F0-9BED-A32C41C5DA15}" presName="text" presStyleLbl="node1" presStyleIdx="3" presStyleCnt="4">
        <dgm:presLayoutVars>
          <dgm:bulletEnabled val="1"/>
        </dgm:presLayoutVars>
      </dgm:prSet>
      <dgm:spPr/>
    </dgm:pt>
  </dgm:ptLst>
  <dgm:cxnLst>
    <dgm:cxn modelId="{EB809605-4F7D-4AF3-9C0D-8AC9379C5353}" type="presOf" srcId="{B3DE72C7-4557-40F0-9BED-A32C41C5DA15}" destId="{A3D8DB90-A13B-40E6-A60B-34931CA01EB0}" srcOrd="0" destOrd="0" presId="urn:microsoft.com/office/officeart/2005/8/layout/vList4"/>
    <dgm:cxn modelId="{6F1A1E14-DB56-4677-8F11-4ADAC162E755}" type="presOf" srcId="{8EF7F6B9-CDF6-42E0-BF97-DD9843F6E125}" destId="{67FCFEDE-7DF1-4D06-9A85-E391DCC812EA}" srcOrd="0" destOrd="0" presId="urn:microsoft.com/office/officeart/2005/8/layout/vList4"/>
    <dgm:cxn modelId="{962EB716-2125-4C01-ACB9-2E68B8A9008F}" type="presOf" srcId="{B3DE72C7-4557-40F0-9BED-A32C41C5DA15}" destId="{CB2ECAEC-AD39-4BF2-B0AA-E845F1559892}" srcOrd="1" destOrd="0" presId="urn:microsoft.com/office/officeart/2005/8/layout/vList4"/>
    <dgm:cxn modelId="{3CF63518-ED33-41FF-8F16-8B0EC39E6ECB}" type="presOf" srcId="{405E8FE9-FAD2-425A-88C8-3538CBD2E798}" destId="{3B56CE56-420B-4193-8BA7-DA2D28C1FB65}" srcOrd="0" destOrd="0" presId="urn:microsoft.com/office/officeart/2005/8/layout/vList4"/>
    <dgm:cxn modelId="{FCA5E620-28BA-48EE-BADE-CAAB05898035}" type="presOf" srcId="{350FB7BA-563F-47C2-8E5F-3FDAAB838428}" destId="{08CDF55F-CEAC-4D7B-8E1E-27999F5B297D}" srcOrd="0" destOrd="0" presId="urn:microsoft.com/office/officeart/2005/8/layout/vList4"/>
    <dgm:cxn modelId="{85889823-F68C-4C5C-8750-174FBB12BE6E}" srcId="{350FB7BA-563F-47C2-8E5F-3FDAAB838428}" destId="{405E8FE9-FAD2-425A-88C8-3538CBD2E798}" srcOrd="1" destOrd="0" parTransId="{06BB6C92-D2CE-4071-93DC-46EAAD9320E6}" sibTransId="{D5E20AF7-B4B0-40A5-8B90-953F1EEA5562}"/>
    <dgm:cxn modelId="{8E3FEC27-15B1-4F03-9109-510DE1917F98}" type="presOf" srcId="{0E457A76-C923-4AB6-9F91-FE6B074ED712}" destId="{547EB504-849E-4B63-B2B5-92283D6B417A}" srcOrd="0" destOrd="0" presId="urn:microsoft.com/office/officeart/2005/8/layout/vList4"/>
    <dgm:cxn modelId="{D3365672-7A94-47E5-A08F-DE8CB7A1981E}" type="presOf" srcId="{8EF7F6B9-CDF6-42E0-BF97-DD9843F6E125}" destId="{4C5EE521-8EDB-49E7-B460-642237146684}" srcOrd="1" destOrd="0" presId="urn:microsoft.com/office/officeart/2005/8/layout/vList4"/>
    <dgm:cxn modelId="{E2599A85-0F7D-4387-98A3-9F8598619BD4}" srcId="{350FB7BA-563F-47C2-8E5F-3FDAAB838428}" destId="{B3DE72C7-4557-40F0-9BED-A32C41C5DA15}" srcOrd="3" destOrd="0" parTransId="{EF80F977-508E-4C7C-9AAB-8E439454320E}" sibTransId="{55971EC9-7513-43E3-9844-B7445AC8D0A0}"/>
    <dgm:cxn modelId="{75A833B7-B58C-4840-84D7-FB27F26D19E4}" type="presOf" srcId="{0E457A76-C923-4AB6-9F91-FE6B074ED712}" destId="{2F9CD1D5-48D0-4583-9D1D-1A19D0179428}" srcOrd="1" destOrd="0" presId="urn:microsoft.com/office/officeart/2005/8/layout/vList4"/>
    <dgm:cxn modelId="{587840BB-B0EC-41AD-87BF-A6F58DDDEFA1}" srcId="{350FB7BA-563F-47C2-8E5F-3FDAAB838428}" destId="{8EF7F6B9-CDF6-42E0-BF97-DD9843F6E125}" srcOrd="2" destOrd="0" parTransId="{6805AC8A-A0E5-4258-BA4E-3F7B5FA0A952}" sibTransId="{09038D03-A2A9-48B3-B9C4-F98EF216D1A6}"/>
    <dgm:cxn modelId="{74DE68D0-7EB7-4F93-B7BB-F5B51CC1F99D}" srcId="{350FB7BA-563F-47C2-8E5F-3FDAAB838428}" destId="{0E457A76-C923-4AB6-9F91-FE6B074ED712}" srcOrd="0" destOrd="0" parTransId="{F9FAF61E-3282-41D4-B44B-AB338222D090}" sibTransId="{F37FFA61-7DCA-417F-A714-20788EA869B8}"/>
    <dgm:cxn modelId="{A943D3D4-289A-4F1D-ABAE-0AB92B02FE09}" type="presOf" srcId="{405E8FE9-FAD2-425A-88C8-3538CBD2E798}" destId="{4F56F117-F964-4449-A75F-34AF26BE25EF}" srcOrd="1" destOrd="0" presId="urn:microsoft.com/office/officeart/2005/8/layout/vList4"/>
    <dgm:cxn modelId="{3A266DB8-2018-459C-9FF0-C1D52C8ECBA0}" type="presParOf" srcId="{08CDF55F-CEAC-4D7B-8E1E-27999F5B297D}" destId="{4595F023-7A6C-4C24-AFF9-63FEA9481857}" srcOrd="0" destOrd="0" presId="urn:microsoft.com/office/officeart/2005/8/layout/vList4"/>
    <dgm:cxn modelId="{CB1C9680-ABBE-4858-AF33-651559F850B0}" type="presParOf" srcId="{4595F023-7A6C-4C24-AFF9-63FEA9481857}" destId="{547EB504-849E-4B63-B2B5-92283D6B417A}" srcOrd="0" destOrd="0" presId="urn:microsoft.com/office/officeart/2005/8/layout/vList4"/>
    <dgm:cxn modelId="{008F7B3F-9DF3-4BD5-9FF4-63C534649872}" type="presParOf" srcId="{4595F023-7A6C-4C24-AFF9-63FEA9481857}" destId="{36ED4D0A-1CA2-4409-BA9F-B167A17D29EC}" srcOrd="1" destOrd="0" presId="urn:microsoft.com/office/officeart/2005/8/layout/vList4"/>
    <dgm:cxn modelId="{EF83DCA1-528B-4B67-82EF-11CA94A038CA}" type="presParOf" srcId="{4595F023-7A6C-4C24-AFF9-63FEA9481857}" destId="{2F9CD1D5-48D0-4583-9D1D-1A19D0179428}" srcOrd="2" destOrd="0" presId="urn:microsoft.com/office/officeart/2005/8/layout/vList4"/>
    <dgm:cxn modelId="{80106820-B4F6-4B0F-87A6-BDD94BF9DA5A}" type="presParOf" srcId="{08CDF55F-CEAC-4D7B-8E1E-27999F5B297D}" destId="{1CB881E8-9970-4352-8B90-DFDA3F3C94C9}" srcOrd="1" destOrd="0" presId="urn:microsoft.com/office/officeart/2005/8/layout/vList4"/>
    <dgm:cxn modelId="{1FEE9C35-F204-4EBB-97F6-2CE771BD4412}" type="presParOf" srcId="{08CDF55F-CEAC-4D7B-8E1E-27999F5B297D}" destId="{E18C30D1-D1F2-41C6-99AF-0560DACB12EB}" srcOrd="2" destOrd="0" presId="urn:microsoft.com/office/officeart/2005/8/layout/vList4"/>
    <dgm:cxn modelId="{CA14AEF5-DEBF-4AD7-A1CA-EFD77F2B7AD2}" type="presParOf" srcId="{E18C30D1-D1F2-41C6-99AF-0560DACB12EB}" destId="{3B56CE56-420B-4193-8BA7-DA2D28C1FB65}" srcOrd="0" destOrd="0" presId="urn:microsoft.com/office/officeart/2005/8/layout/vList4"/>
    <dgm:cxn modelId="{E8252EA7-9800-4111-AF27-7E8C96D3189C}" type="presParOf" srcId="{E18C30D1-D1F2-41C6-99AF-0560DACB12EB}" destId="{C7C88748-29B2-4CCD-A899-C33CE7208205}" srcOrd="1" destOrd="0" presId="urn:microsoft.com/office/officeart/2005/8/layout/vList4"/>
    <dgm:cxn modelId="{9B668BBD-C7CE-4AB4-92EC-274D492FF28D}" type="presParOf" srcId="{E18C30D1-D1F2-41C6-99AF-0560DACB12EB}" destId="{4F56F117-F964-4449-A75F-34AF26BE25EF}" srcOrd="2" destOrd="0" presId="urn:microsoft.com/office/officeart/2005/8/layout/vList4"/>
    <dgm:cxn modelId="{851C26C8-8753-42FF-A09F-39E80C366BB8}" type="presParOf" srcId="{08CDF55F-CEAC-4D7B-8E1E-27999F5B297D}" destId="{980C8DD6-8EF5-408E-9AD4-0C0A227F1C9A}" srcOrd="3" destOrd="0" presId="urn:microsoft.com/office/officeart/2005/8/layout/vList4"/>
    <dgm:cxn modelId="{0D1BF60A-0EF1-4618-B27D-0A2FC3A1D35C}" type="presParOf" srcId="{08CDF55F-CEAC-4D7B-8E1E-27999F5B297D}" destId="{BD970D09-8503-41BD-ABC6-EBAFC07439ED}" srcOrd="4" destOrd="0" presId="urn:microsoft.com/office/officeart/2005/8/layout/vList4"/>
    <dgm:cxn modelId="{B524D108-8176-44C1-8F11-7AD4F062EDA5}" type="presParOf" srcId="{BD970D09-8503-41BD-ABC6-EBAFC07439ED}" destId="{67FCFEDE-7DF1-4D06-9A85-E391DCC812EA}" srcOrd="0" destOrd="0" presId="urn:microsoft.com/office/officeart/2005/8/layout/vList4"/>
    <dgm:cxn modelId="{11B2154B-2B57-4B46-ABF3-FC8C920489A7}" type="presParOf" srcId="{BD970D09-8503-41BD-ABC6-EBAFC07439ED}" destId="{9C41B1A1-4E18-4266-B5EE-F0C9F181A639}" srcOrd="1" destOrd="0" presId="urn:microsoft.com/office/officeart/2005/8/layout/vList4"/>
    <dgm:cxn modelId="{ACDF959F-1725-40D4-B314-3D264BBF72E2}" type="presParOf" srcId="{BD970D09-8503-41BD-ABC6-EBAFC07439ED}" destId="{4C5EE521-8EDB-49E7-B460-642237146684}" srcOrd="2" destOrd="0" presId="urn:microsoft.com/office/officeart/2005/8/layout/vList4"/>
    <dgm:cxn modelId="{44453035-C749-4164-8A8C-80A9409D0B92}" type="presParOf" srcId="{08CDF55F-CEAC-4D7B-8E1E-27999F5B297D}" destId="{42E85B47-A1C0-4C56-825E-7008C04C4F48}" srcOrd="5" destOrd="0" presId="urn:microsoft.com/office/officeart/2005/8/layout/vList4"/>
    <dgm:cxn modelId="{7AABC94A-3D5A-471D-9E9D-F4D1A966B784}" type="presParOf" srcId="{08CDF55F-CEAC-4D7B-8E1E-27999F5B297D}" destId="{4E3D52CA-5848-4391-8E2B-289DB7609F8D}" srcOrd="6" destOrd="0" presId="urn:microsoft.com/office/officeart/2005/8/layout/vList4"/>
    <dgm:cxn modelId="{2D10E8B5-79E2-49B2-8BF5-0C65EAEF92C7}" type="presParOf" srcId="{4E3D52CA-5848-4391-8E2B-289DB7609F8D}" destId="{A3D8DB90-A13B-40E6-A60B-34931CA01EB0}" srcOrd="0" destOrd="0" presId="urn:microsoft.com/office/officeart/2005/8/layout/vList4"/>
    <dgm:cxn modelId="{38928E18-983C-4DAC-972E-8FB8EA70E82E}" type="presParOf" srcId="{4E3D52CA-5848-4391-8E2B-289DB7609F8D}" destId="{17FCDF9D-8F98-4E90-A9E7-5527C17BC84A}" srcOrd="1" destOrd="0" presId="urn:microsoft.com/office/officeart/2005/8/layout/vList4"/>
    <dgm:cxn modelId="{0D08D27E-1566-41B0-8BAB-2B23E3F2BA62}" type="presParOf" srcId="{4E3D52CA-5848-4391-8E2B-289DB7609F8D}" destId="{CB2ECAEC-AD39-4BF2-B0AA-E845F15598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0FB7BA-563F-47C2-8E5F-3FDAAB838428}" type="doc">
      <dgm:prSet loTypeId="urn:microsoft.com/office/officeart/2005/8/layout/vList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0E457A76-C923-4AB6-9F91-FE6B074ED712}">
      <dgm:prSet phldrT="[Text]"/>
      <dgm:spPr>
        <a:solidFill>
          <a:srgbClr val="95C356"/>
        </a:solidFill>
      </dgm:spPr>
      <dgm:t>
        <a:bodyPr lIns="0" tIns="144000" rIns="36000"/>
        <a:lstStyle/>
        <a:p>
          <a:pPr algn="l">
            <a:buFont typeface="+mj-lt"/>
            <a:buNone/>
          </a:pPr>
          <a:r>
            <a:rPr lang="en-GB" dirty="0"/>
            <a:t>I can evidence where my data is</a:t>
          </a:r>
        </a:p>
      </dgm:t>
    </dgm:pt>
    <dgm:pt modelId="{F9FAF61E-3282-41D4-B44B-AB338222D090}" type="parTrans" cxnId="{74DE68D0-7EB7-4F93-B7BB-F5B51CC1F99D}">
      <dgm:prSet/>
      <dgm:spPr/>
      <dgm:t>
        <a:bodyPr/>
        <a:lstStyle/>
        <a:p>
          <a:endParaRPr lang="en-GB"/>
        </a:p>
      </dgm:t>
    </dgm:pt>
    <dgm:pt modelId="{F37FFA61-7DCA-417F-A714-20788EA869B8}" type="sibTrans" cxnId="{74DE68D0-7EB7-4F93-B7BB-F5B51CC1F99D}">
      <dgm:prSet/>
      <dgm:spPr/>
      <dgm:t>
        <a:bodyPr/>
        <a:lstStyle/>
        <a:p>
          <a:endParaRPr lang="en-GB"/>
        </a:p>
      </dgm:t>
    </dgm:pt>
    <dgm:pt modelId="{405E8FE9-FAD2-425A-88C8-3538CBD2E798}">
      <dgm:prSet/>
      <dgm:spPr>
        <a:solidFill>
          <a:srgbClr val="95C356"/>
        </a:solidFill>
      </dgm:spPr>
      <dgm:t>
        <a:bodyPr lIns="0"/>
        <a:lstStyle/>
        <a:p>
          <a:r>
            <a:rPr lang="en-GB" dirty="0"/>
            <a:t>Everyone can find the latest version</a:t>
          </a:r>
        </a:p>
      </dgm:t>
    </dgm:pt>
    <dgm:pt modelId="{06BB6C92-D2CE-4071-93DC-46EAAD9320E6}" type="parTrans" cxnId="{85889823-F68C-4C5C-8750-174FBB12BE6E}">
      <dgm:prSet/>
      <dgm:spPr/>
      <dgm:t>
        <a:bodyPr/>
        <a:lstStyle/>
        <a:p>
          <a:endParaRPr lang="en-GB"/>
        </a:p>
      </dgm:t>
    </dgm:pt>
    <dgm:pt modelId="{D5E20AF7-B4B0-40A5-8B90-953F1EEA5562}" type="sibTrans" cxnId="{85889823-F68C-4C5C-8750-174FBB12BE6E}">
      <dgm:prSet/>
      <dgm:spPr/>
      <dgm:t>
        <a:bodyPr/>
        <a:lstStyle/>
        <a:p>
          <a:endParaRPr lang="en-GB"/>
        </a:p>
      </dgm:t>
    </dgm:pt>
    <dgm:pt modelId="{8EF7F6B9-CDF6-42E0-BF97-DD9843F6E125}">
      <dgm:prSet/>
      <dgm:spPr>
        <a:solidFill>
          <a:srgbClr val="9ACA59"/>
        </a:solidFill>
      </dgm:spPr>
      <dgm:t>
        <a:bodyPr lIns="0"/>
        <a:lstStyle/>
        <a:p>
          <a:r>
            <a:rPr lang="en-GB" dirty="0"/>
            <a:t>I know who can access my data</a:t>
          </a:r>
        </a:p>
      </dgm:t>
    </dgm:pt>
    <dgm:pt modelId="{6805AC8A-A0E5-4258-BA4E-3F7B5FA0A952}" type="parTrans" cxnId="{587840BB-B0EC-41AD-87BF-A6F58DDDEFA1}">
      <dgm:prSet/>
      <dgm:spPr/>
      <dgm:t>
        <a:bodyPr/>
        <a:lstStyle/>
        <a:p>
          <a:endParaRPr lang="en-GB"/>
        </a:p>
      </dgm:t>
    </dgm:pt>
    <dgm:pt modelId="{09038D03-A2A9-48B3-B9C4-F98EF216D1A6}" type="sibTrans" cxnId="{587840BB-B0EC-41AD-87BF-A6F58DDDEFA1}">
      <dgm:prSet/>
      <dgm:spPr/>
      <dgm:t>
        <a:bodyPr/>
        <a:lstStyle/>
        <a:p>
          <a:endParaRPr lang="en-GB"/>
        </a:p>
      </dgm:t>
    </dgm:pt>
    <dgm:pt modelId="{B3DE72C7-4557-40F0-9BED-A32C41C5DA15}">
      <dgm:prSet/>
      <dgm:spPr>
        <a:solidFill>
          <a:srgbClr val="95C356"/>
        </a:solidFill>
      </dgm:spPr>
      <dgm:t>
        <a:bodyPr lIns="0"/>
        <a:lstStyle/>
        <a:p>
          <a:r>
            <a:rPr lang="en-GB" dirty="0"/>
            <a:t>I can easily control access to data</a:t>
          </a:r>
        </a:p>
      </dgm:t>
    </dgm:pt>
    <dgm:pt modelId="{EF80F977-508E-4C7C-9AAB-8E439454320E}" type="parTrans" cxnId="{E2599A85-0F7D-4387-98A3-9F8598619BD4}">
      <dgm:prSet/>
      <dgm:spPr/>
      <dgm:t>
        <a:bodyPr/>
        <a:lstStyle/>
        <a:p>
          <a:endParaRPr lang="en-GB"/>
        </a:p>
      </dgm:t>
    </dgm:pt>
    <dgm:pt modelId="{55971EC9-7513-43E3-9844-B7445AC8D0A0}" type="sibTrans" cxnId="{E2599A85-0F7D-4387-98A3-9F8598619BD4}">
      <dgm:prSet/>
      <dgm:spPr/>
      <dgm:t>
        <a:bodyPr/>
        <a:lstStyle/>
        <a:p>
          <a:endParaRPr lang="en-GB"/>
        </a:p>
      </dgm:t>
    </dgm:pt>
    <dgm:pt modelId="{08CDF55F-CEAC-4D7B-8E1E-27999F5B297D}" type="pres">
      <dgm:prSet presAssocID="{350FB7BA-563F-47C2-8E5F-3FDAAB838428}" presName="linear" presStyleCnt="0">
        <dgm:presLayoutVars>
          <dgm:dir/>
          <dgm:resizeHandles val="exact"/>
        </dgm:presLayoutVars>
      </dgm:prSet>
      <dgm:spPr/>
    </dgm:pt>
    <dgm:pt modelId="{4595F023-7A6C-4C24-AFF9-63FEA9481857}" type="pres">
      <dgm:prSet presAssocID="{0E457A76-C923-4AB6-9F91-FE6B074ED712}" presName="comp" presStyleCnt="0"/>
      <dgm:spPr/>
    </dgm:pt>
    <dgm:pt modelId="{547EB504-849E-4B63-B2B5-92283D6B417A}" type="pres">
      <dgm:prSet presAssocID="{0E457A76-C923-4AB6-9F91-FE6B074ED712}" presName="box" presStyleLbl="node1" presStyleIdx="0" presStyleCnt="4" custLinFactNeighborX="-1056" custLinFactNeighborY="-1870"/>
      <dgm:spPr/>
    </dgm:pt>
    <dgm:pt modelId="{36ED4D0A-1CA2-4409-BA9F-B167A17D29EC}" type="pres">
      <dgm:prSet presAssocID="{0E457A76-C923-4AB6-9F91-FE6B074ED712}" presName="img" presStyleLbl="fgImgPlace1" presStyleIdx="0" presStyleCnt="4" custScaleX="62637" custLinFactNeighborX="-10236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</dgm:pt>
    <dgm:pt modelId="{2F9CD1D5-48D0-4583-9D1D-1A19D0179428}" type="pres">
      <dgm:prSet presAssocID="{0E457A76-C923-4AB6-9F91-FE6B074ED712}" presName="text" presStyleLbl="node1" presStyleIdx="0" presStyleCnt="4">
        <dgm:presLayoutVars>
          <dgm:bulletEnabled val="1"/>
        </dgm:presLayoutVars>
      </dgm:prSet>
      <dgm:spPr/>
    </dgm:pt>
    <dgm:pt modelId="{1CB881E8-9970-4352-8B90-DFDA3F3C94C9}" type="pres">
      <dgm:prSet presAssocID="{F37FFA61-7DCA-417F-A714-20788EA869B8}" presName="spacer" presStyleCnt="0"/>
      <dgm:spPr/>
    </dgm:pt>
    <dgm:pt modelId="{E18C30D1-D1F2-41C6-99AF-0560DACB12EB}" type="pres">
      <dgm:prSet presAssocID="{405E8FE9-FAD2-425A-88C8-3538CBD2E798}" presName="comp" presStyleCnt="0"/>
      <dgm:spPr/>
    </dgm:pt>
    <dgm:pt modelId="{3B56CE56-420B-4193-8BA7-DA2D28C1FB65}" type="pres">
      <dgm:prSet presAssocID="{405E8FE9-FAD2-425A-88C8-3538CBD2E798}" presName="box" presStyleLbl="node1" presStyleIdx="1" presStyleCnt="4"/>
      <dgm:spPr/>
    </dgm:pt>
    <dgm:pt modelId="{C7C88748-29B2-4CCD-A899-C33CE7208205}" type="pres">
      <dgm:prSet presAssocID="{405E8FE9-FAD2-425A-88C8-3538CBD2E798}" presName="img" presStyleLbl="fgImgPlace1" presStyleIdx="1" presStyleCnt="4" custScaleX="62639" custLinFactNeighborX="-10995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4F56F117-F964-4449-A75F-34AF26BE25EF}" type="pres">
      <dgm:prSet presAssocID="{405E8FE9-FAD2-425A-88C8-3538CBD2E798}" presName="text" presStyleLbl="node1" presStyleIdx="1" presStyleCnt="4">
        <dgm:presLayoutVars>
          <dgm:bulletEnabled val="1"/>
        </dgm:presLayoutVars>
      </dgm:prSet>
      <dgm:spPr/>
    </dgm:pt>
    <dgm:pt modelId="{980C8DD6-8EF5-408E-9AD4-0C0A227F1C9A}" type="pres">
      <dgm:prSet presAssocID="{D5E20AF7-B4B0-40A5-8B90-953F1EEA5562}" presName="spacer" presStyleCnt="0"/>
      <dgm:spPr/>
    </dgm:pt>
    <dgm:pt modelId="{BD970D09-8503-41BD-ABC6-EBAFC07439ED}" type="pres">
      <dgm:prSet presAssocID="{8EF7F6B9-CDF6-42E0-BF97-DD9843F6E125}" presName="comp" presStyleCnt="0"/>
      <dgm:spPr/>
    </dgm:pt>
    <dgm:pt modelId="{67FCFEDE-7DF1-4D06-9A85-E391DCC812EA}" type="pres">
      <dgm:prSet presAssocID="{8EF7F6B9-CDF6-42E0-BF97-DD9843F6E125}" presName="box" presStyleLbl="node1" presStyleIdx="2" presStyleCnt="4"/>
      <dgm:spPr/>
    </dgm:pt>
    <dgm:pt modelId="{9C41B1A1-4E18-4266-B5EE-F0C9F181A639}" type="pres">
      <dgm:prSet presAssocID="{8EF7F6B9-CDF6-42E0-BF97-DD9843F6E125}" presName="img" presStyleLbl="fgImgPlace1" presStyleIdx="2" presStyleCnt="4" custScaleX="62639" custLinFactNeighborX="-10236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men with solid fill"/>
        </a:ext>
      </dgm:extLst>
    </dgm:pt>
    <dgm:pt modelId="{4C5EE521-8EDB-49E7-B460-642237146684}" type="pres">
      <dgm:prSet presAssocID="{8EF7F6B9-CDF6-42E0-BF97-DD9843F6E125}" presName="text" presStyleLbl="node1" presStyleIdx="2" presStyleCnt="4">
        <dgm:presLayoutVars>
          <dgm:bulletEnabled val="1"/>
        </dgm:presLayoutVars>
      </dgm:prSet>
      <dgm:spPr/>
    </dgm:pt>
    <dgm:pt modelId="{42E85B47-A1C0-4C56-825E-7008C04C4F48}" type="pres">
      <dgm:prSet presAssocID="{09038D03-A2A9-48B3-B9C4-F98EF216D1A6}" presName="spacer" presStyleCnt="0"/>
      <dgm:spPr/>
    </dgm:pt>
    <dgm:pt modelId="{4E3D52CA-5848-4391-8E2B-289DB7609F8D}" type="pres">
      <dgm:prSet presAssocID="{B3DE72C7-4557-40F0-9BED-A32C41C5DA15}" presName="comp" presStyleCnt="0"/>
      <dgm:spPr/>
    </dgm:pt>
    <dgm:pt modelId="{A3D8DB90-A13B-40E6-A60B-34931CA01EB0}" type="pres">
      <dgm:prSet presAssocID="{B3DE72C7-4557-40F0-9BED-A32C41C5DA15}" presName="box" presStyleLbl="node1" presStyleIdx="3" presStyleCnt="4"/>
      <dgm:spPr/>
    </dgm:pt>
    <dgm:pt modelId="{17FCDF9D-8F98-4E90-A9E7-5527C17BC84A}" type="pres">
      <dgm:prSet presAssocID="{B3DE72C7-4557-40F0-9BED-A32C41C5DA15}" presName="img" presStyleLbl="fgImgPlace1" presStyleIdx="3" presStyleCnt="4" custScaleX="62639" custLinFactNeighborX="-10995"/>
      <dgm:spPr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 with solid fill"/>
        </a:ext>
      </dgm:extLst>
    </dgm:pt>
    <dgm:pt modelId="{CB2ECAEC-AD39-4BF2-B0AA-E845F1559892}" type="pres">
      <dgm:prSet presAssocID="{B3DE72C7-4557-40F0-9BED-A32C41C5DA15}" presName="text" presStyleLbl="node1" presStyleIdx="3" presStyleCnt="4">
        <dgm:presLayoutVars>
          <dgm:bulletEnabled val="1"/>
        </dgm:presLayoutVars>
      </dgm:prSet>
      <dgm:spPr/>
    </dgm:pt>
  </dgm:ptLst>
  <dgm:cxnLst>
    <dgm:cxn modelId="{EB809605-4F7D-4AF3-9C0D-8AC9379C5353}" type="presOf" srcId="{B3DE72C7-4557-40F0-9BED-A32C41C5DA15}" destId="{A3D8DB90-A13B-40E6-A60B-34931CA01EB0}" srcOrd="0" destOrd="0" presId="urn:microsoft.com/office/officeart/2005/8/layout/vList4"/>
    <dgm:cxn modelId="{6F1A1E14-DB56-4677-8F11-4ADAC162E755}" type="presOf" srcId="{8EF7F6B9-CDF6-42E0-BF97-DD9843F6E125}" destId="{67FCFEDE-7DF1-4D06-9A85-E391DCC812EA}" srcOrd="0" destOrd="0" presId="urn:microsoft.com/office/officeart/2005/8/layout/vList4"/>
    <dgm:cxn modelId="{962EB716-2125-4C01-ACB9-2E68B8A9008F}" type="presOf" srcId="{B3DE72C7-4557-40F0-9BED-A32C41C5DA15}" destId="{CB2ECAEC-AD39-4BF2-B0AA-E845F1559892}" srcOrd="1" destOrd="0" presId="urn:microsoft.com/office/officeart/2005/8/layout/vList4"/>
    <dgm:cxn modelId="{3CF63518-ED33-41FF-8F16-8B0EC39E6ECB}" type="presOf" srcId="{405E8FE9-FAD2-425A-88C8-3538CBD2E798}" destId="{3B56CE56-420B-4193-8BA7-DA2D28C1FB65}" srcOrd="0" destOrd="0" presId="urn:microsoft.com/office/officeart/2005/8/layout/vList4"/>
    <dgm:cxn modelId="{FCA5E620-28BA-48EE-BADE-CAAB05898035}" type="presOf" srcId="{350FB7BA-563F-47C2-8E5F-3FDAAB838428}" destId="{08CDF55F-CEAC-4D7B-8E1E-27999F5B297D}" srcOrd="0" destOrd="0" presId="urn:microsoft.com/office/officeart/2005/8/layout/vList4"/>
    <dgm:cxn modelId="{85889823-F68C-4C5C-8750-174FBB12BE6E}" srcId="{350FB7BA-563F-47C2-8E5F-3FDAAB838428}" destId="{405E8FE9-FAD2-425A-88C8-3538CBD2E798}" srcOrd="1" destOrd="0" parTransId="{06BB6C92-D2CE-4071-93DC-46EAAD9320E6}" sibTransId="{D5E20AF7-B4B0-40A5-8B90-953F1EEA5562}"/>
    <dgm:cxn modelId="{8E3FEC27-15B1-4F03-9109-510DE1917F98}" type="presOf" srcId="{0E457A76-C923-4AB6-9F91-FE6B074ED712}" destId="{547EB504-849E-4B63-B2B5-92283D6B417A}" srcOrd="0" destOrd="0" presId="urn:microsoft.com/office/officeart/2005/8/layout/vList4"/>
    <dgm:cxn modelId="{D3365672-7A94-47E5-A08F-DE8CB7A1981E}" type="presOf" srcId="{8EF7F6B9-CDF6-42E0-BF97-DD9843F6E125}" destId="{4C5EE521-8EDB-49E7-B460-642237146684}" srcOrd="1" destOrd="0" presId="urn:microsoft.com/office/officeart/2005/8/layout/vList4"/>
    <dgm:cxn modelId="{E2599A85-0F7D-4387-98A3-9F8598619BD4}" srcId="{350FB7BA-563F-47C2-8E5F-3FDAAB838428}" destId="{B3DE72C7-4557-40F0-9BED-A32C41C5DA15}" srcOrd="3" destOrd="0" parTransId="{EF80F977-508E-4C7C-9AAB-8E439454320E}" sibTransId="{55971EC9-7513-43E3-9844-B7445AC8D0A0}"/>
    <dgm:cxn modelId="{75A833B7-B58C-4840-84D7-FB27F26D19E4}" type="presOf" srcId="{0E457A76-C923-4AB6-9F91-FE6B074ED712}" destId="{2F9CD1D5-48D0-4583-9D1D-1A19D0179428}" srcOrd="1" destOrd="0" presId="urn:microsoft.com/office/officeart/2005/8/layout/vList4"/>
    <dgm:cxn modelId="{587840BB-B0EC-41AD-87BF-A6F58DDDEFA1}" srcId="{350FB7BA-563F-47C2-8E5F-3FDAAB838428}" destId="{8EF7F6B9-CDF6-42E0-BF97-DD9843F6E125}" srcOrd="2" destOrd="0" parTransId="{6805AC8A-A0E5-4258-BA4E-3F7B5FA0A952}" sibTransId="{09038D03-A2A9-48B3-B9C4-F98EF216D1A6}"/>
    <dgm:cxn modelId="{74DE68D0-7EB7-4F93-B7BB-F5B51CC1F99D}" srcId="{350FB7BA-563F-47C2-8E5F-3FDAAB838428}" destId="{0E457A76-C923-4AB6-9F91-FE6B074ED712}" srcOrd="0" destOrd="0" parTransId="{F9FAF61E-3282-41D4-B44B-AB338222D090}" sibTransId="{F37FFA61-7DCA-417F-A714-20788EA869B8}"/>
    <dgm:cxn modelId="{A943D3D4-289A-4F1D-ABAE-0AB92B02FE09}" type="presOf" srcId="{405E8FE9-FAD2-425A-88C8-3538CBD2E798}" destId="{4F56F117-F964-4449-A75F-34AF26BE25EF}" srcOrd="1" destOrd="0" presId="urn:microsoft.com/office/officeart/2005/8/layout/vList4"/>
    <dgm:cxn modelId="{3A266DB8-2018-459C-9FF0-C1D52C8ECBA0}" type="presParOf" srcId="{08CDF55F-CEAC-4D7B-8E1E-27999F5B297D}" destId="{4595F023-7A6C-4C24-AFF9-63FEA9481857}" srcOrd="0" destOrd="0" presId="urn:microsoft.com/office/officeart/2005/8/layout/vList4"/>
    <dgm:cxn modelId="{CB1C9680-ABBE-4858-AF33-651559F850B0}" type="presParOf" srcId="{4595F023-7A6C-4C24-AFF9-63FEA9481857}" destId="{547EB504-849E-4B63-B2B5-92283D6B417A}" srcOrd="0" destOrd="0" presId="urn:microsoft.com/office/officeart/2005/8/layout/vList4"/>
    <dgm:cxn modelId="{008F7B3F-9DF3-4BD5-9FF4-63C534649872}" type="presParOf" srcId="{4595F023-7A6C-4C24-AFF9-63FEA9481857}" destId="{36ED4D0A-1CA2-4409-BA9F-B167A17D29EC}" srcOrd="1" destOrd="0" presId="urn:microsoft.com/office/officeart/2005/8/layout/vList4"/>
    <dgm:cxn modelId="{EF83DCA1-528B-4B67-82EF-11CA94A038CA}" type="presParOf" srcId="{4595F023-7A6C-4C24-AFF9-63FEA9481857}" destId="{2F9CD1D5-48D0-4583-9D1D-1A19D0179428}" srcOrd="2" destOrd="0" presId="urn:microsoft.com/office/officeart/2005/8/layout/vList4"/>
    <dgm:cxn modelId="{80106820-B4F6-4B0F-87A6-BDD94BF9DA5A}" type="presParOf" srcId="{08CDF55F-CEAC-4D7B-8E1E-27999F5B297D}" destId="{1CB881E8-9970-4352-8B90-DFDA3F3C94C9}" srcOrd="1" destOrd="0" presId="urn:microsoft.com/office/officeart/2005/8/layout/vList4"/>
    <dgm:cxn modelId="{1FEE9C35-F204-4EBB-97F6-2CE771BD4412}" type="presParOf" srcId="{08CDF55F-CEAC-4D7B-8E1E-27999F5B297D}" destId="{E18C30D1-D1F2-41C6-99AF-0560DACB12EB}" srcOrd="2" destOrd="0" presId="urn:microsoft.com/office/officeart/2005/8/layout/vList4"/>
    <dgm:cxn modelId="{CA14AEF5-DEBF-4AD7-A1CA-EFD77F2B7AD2}" type="presParOf" srcId="{E18C30D1-D1F2-41C6-99AF-0560DACB12EB}" destId="{3B56CE56-420B-4193-8BA7-DA2D28C1FB65}" srcOrd="0" destOrd="0" presId="urn:microsoft.com/office/officeart/2005/8/layout/vList4"/>
    <dgm:cxn modelId="{E8252EA7-9800-4111-AF27-7E8C96D3189C}" type="presParOf" srcId="{E18C30D1-D1F2-41C6-99AF-0560DACB12EB}" destId="{C7C88748-29B2-4CCD-A899-C33CE7208205}" srcOrd="1" destOrd="0" presId="urn:microsoft.com/office/officeart/2005/8/layout/vList4"/>
    <dgm:cxn modelId="{9B668BBD-C7CE-4AB4-92EC-274D492FF28D}" type="presParOf" srcId="{E18C30D1-D1F2-41C6-99AF-0560DACB12EB}" destId="{4F56F117-F964-4449-A75F-34AF26BE25EF}" srcOrd="2" destOrd="0" presId="urn:microsoft.com/office/officeart/2005/8/layout/vList4"/>
    <dgm:cxn modelId="{851C26C8-8753-42FF-A09F-39E80C366BB8}" type="presParOf" srcId="{08CDF55F-CEAC-4D7B-8E1E-27999F5B297D}" destId="{980C8DD6-8EF5-408E-9AD4-0C0A227F1C9A}" srcOrd="3" destOrd="0" presId="urn:microsoft.com/office/officeart/2005/8/layout/vList4"/>
    <dgm:cxn modelId="{0D1BF60A-0EF1-4618-B27D-0A2FC3A1D35C}" type="presParOf" srcId="{08CDF55F-CEAC-4D7B-8E1E-27999F5B297D}" destId="{BD970D09-8503-41BD-ABC6-EBAFC07439ED}" srcOrd="4" destOrd="0" presId="urn:microsoft.com/office/officeart/2005/8/layout/vList4"/>
    <dgm:cxn modelId="{B524D108-8176-44C1-8F11-7AD4F062EDA5}" type="presParOf" srcId="{BD970D09-8503-41BD-ABC6-EBAFC07439ED}" destId="{67FCFEDE-7DF1-4D06-9A85-E391DCC812EA}" srcOrd="0" destOrd="0" presId="urn:microsoft.com/office/officeart/2005/8/layout/vList4"/>
    <dgm:cxn modelId="{11B2154B-2B57-4B46-ABF3-FC8C920489A7}" type="presParOf" srcId="{BD970D09-8503-41BD-ABC6-EBAFC07439ED}" destId="{9C41B1A1-4E18-4266-B5EE-F0C9F181A639}" srcOrd="1" destOrd="0" presId="urn:microsoft.com/office/officeart/2005/8/layout/vList4"/>
    <dgm:cxn modelId="{ACDF959F-1725-40D4-B314-3D264BBF72E2}" type="presParOf" srcId="{BD970D09-8503-41BD-ABC6-EBAFC07439ED}" destId="{4C5EE521-8EDB-49E7-B460-642237146684}" srcOrd="2" destOrd="0" presId="urn:microsoft.com/office/officeart/2005/8/layout/vList4"/>
    <dgm:cxn modelId="{44453035-C749-4164-8A8C-80A9409D0B92}" type="presParOf" srcId="{08CDF55F-CEAC-4D7B-8E1E-27999F5B297D}" destId="{42E85B47-A1C0-4C56-825E-7008C04C4F48}" srcOrd="5" destOrd="0" presId="urn:microsoft.com/office/officeart/2005/8/layout/vList4"/>
    <dgm:cxn modelId="{7AABC94A-3D5A-471D-9E9D-F4D1A966B784}" type="presParOf" srcId="{08CDF55F-CEAC-4D7B-8E1E-27999F5B297D}" destId="{4E3D52CA-5848-4391-8E2B-289DB7609F8D}" srcOrd="6" destOrd="0" presId="urn:microsoft.com/office/officeart/2005/8/layout/vList4"/>
    <dgm:cxn modelId="{2D10E8B5-79E2-49B2-8BF5-0C65EAEF92C7}" type="presParOf" srcId="{4E3D52CA-5848-4391-8E2B-289DB7609F8D}" destId="{A3D8DB90-A13B-40E6-A60B-34931CA01EB0}" srcOrd="0" destOrd="0" presId="urn:microsoft.com/office/officeart/2005/8/layout/vList4"/>
    <dgm:cxn modelId="{38928E18-983C-4DAC-972E-8FB8EA70E82E}" type="presParOf" srcId="{4E3D52CA-5848-4391-8E2B-289DB7609F8D}" destId="{17FCDF9D-8F98-4E90-A9E7-5527C17BC84A}" srcOrd="1" destOrd="0" presId="urn:microsoft.com/office/officeart/2005/8/layout/vList4"/>
    <dgm:cxn modelId="{0D08D27E-1566-41B0-8BAB-2B23E3F2BA62}" type="presParOf" srcId="{4E3D52CA-5848-4391-8E2B-289DB7609F8D}" destId="{CB2ECAEC-AD39-4BF2-B0AA-E845F15598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FB7BA-563F-47C2-8E5F-3FDAAB838428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E457A76-C923-4AB6-9F91-FE6B074ED712}">
      <dgm:prSet phldrT="[Text]"/>
      <dgm:spPr/>
      <dgm:t>
        <a:bodyPr lIns="0" tIns="144000" rIns="36000"/>
        <a:lstStyle/>
        <a:p>
          <a:pPr algn="l">
            <a:buFont typeface="+mj-lt"/>
            <a:buNone/>
          </a:pPr>
          <a:r>
            <a:rPr lang="en-GB" dirty="0"/>
            <a:t>I know what devices you have data on</a:t>
          </a:r>
        </a:p>
      </dgm:t>
    </dgm:pt>
    <dgm:pt modelId="{F9FAF61E-3282-41D4-B44B-AB338222D090}" type="parTrans" cxnId="{74DE68D0-7EB7-4F93-B7BB-F5B51CC1F99D}">
      <dgm:prSet/>
      <dgm:spPr/>
      <dgm:t>
        <a:bodyPr/>
        <a:lstStyle/>
        <a:p>
          <a:endParaRPr lang="en-GB"/>
        </a:p>
      </dgm:t>
    </dgm:pt>
    <dgm:pt modelId="{F37FFA61-7DCA-417F-A714-20788EA869B8}" type="sibTrans" cxnId="{74DE68D0-7EB7-4F93-B7BB-F5B51CC1F99D}">
      <dgm:prSet/>
      <dgm:spPr/>
      <dgm:t>
        <a:bodyPr/>
        <a:lstStyle/>
        <a:p>
          <a:endParaRPr lang="en-GB"/>
        </a:p>
      </dgm:t>
    </dgm:pt>
    <dgm:pt modelId="{405E8FE9-FAD2-425A-88C8-3538CBD2E798}">
      <dgm:prSet/>
      <dgm:spPr/>
      <dgm:t>
        <a:bodyPr lIns="0"/>
        <a:lstStyle/>
        <a:p>
          <a:r>
            <a:rPr lang="en-GB" dirty="0"/>
            <a:t>I know you don’t have copies</a:t>
          </a:r>
        </a:p>
      </dgm:t>
    </dgm:pt>
    <dgm:pt modelId="{D5E20AF7-B4B0-40A5-8B90-953F1EEA5562}" type="sibTrans" cxnId="{85889823-F68C-4C5C-8750-174FBB12BE6E}">
      <dgm:prSet/>
      <dgm:spPr/>
      <dgm:t>
        <a:bodyPr/>
        <a:lstStyle/>
        <a:p>
          <a:endParaRPr lang="en-GB"/>
        </a:p>
      </dgm:t>
    </dgm:pt>
    <dgm:pt modelId="{06BB6C92-D2CE-4071-93DC-46EAAD9320E6}" type="parTrans" cxnId="{85889823-F68C-4C5C-8750-174FBB12BE6E}">
      <dgm:prSet/>
      <dgm:spPr/>
      <dgm:t>
        <a:bodyPr/>
        <a:lstStyle/>
        <a:p>
          <a:endParaRPr lang="en-GB"/>
        </a:p>
      </dgm:t>
    </dgm:pt>
    <dgm:pt modelId="{8EF7F6B9-CDF6-42E0-BF97-DD9843F6E125}">
      <dgm:prSet/>
      <dgm:spPr/>
      <dgm:t>
        <a:bodyPr lIns="0"/>
        <a:lstStyle/>
        <a:p>
          <a:r>
            <a:rPr lang="en-GB" dirty="0"/>
            <a:t>I know what data you can access</a:t>
          </a:r>
        </a:p>
      </dgm:t>
    </dgm:pt>
    <dgm:pt modelId="{09038D03-A2A9-48B3-B9C4-F98EF216D1A6}" type="sibTrans" cxnId="{587840BB-B0EC-41AD-87BF-A6F58DDDEFA1}">
      <dgm:prSet/>
      <dgm:spPr/>
      <dgm:t>
        <a:bodyPr/>
        <a:lstStyle/>
        <a:p>
          <a:endParaRPr lang="en-GB"/>
        </a:p>
      </dgm:t>
    </dgm:pt>
    <dgm:pt modelId="{6805AC8A-A0E5-4258-BA4E-3F7B5FA0A952}" type="parTrans" cxnId="{587840BB-B0EC-41AD-87BF-A6F58DDDEFA1}">
      <dgm:prSet/>
      <dgm:spPr/>
      <dgm:t>
        <a:bodyPr/>
        <a:lstStyle/>
        <a:p>
          <a:endParaRPr lang="en-GB"/>
        </a:p>
      </dgm:t>
    </dgm:pt>
    <dgm:pt modelId="{B3DE72C7-4557-40F0-9BED-A32C41C5DA15}">
      <dgm:prSet/>
      <dgm:spPr/>
      <dgm:t>
        <a:bodyPr lIns="0"/>
        <a:lstStyle/>
        <a:p>
          <a:r>
            <a:rPr lang="en-GB" dirty="0"/>
            <a:t>I can remove your access to my data</a:t>
          </a:r>
        </a:p>
      </dgm:t>
    </dgm:pt>
    <dgm:pt modelId="{55971EC9-7513-43E3-9844-B7445AC8D0A0}" type="sibTrans" cxnId="{E2599A85-0F7D-4387-98A3-9F8598619BD4}">
      <dgm:prSet/>
      <dgm:spPr/>
      <dgm:t>
        <a:bodyPr/>
        <a:lstStyle/>
        <a:p>
          <a:endParaRPr lang="en-GB"/>
        </a:p>
      </dgm:t>
    </dgm:pt>
    <dgm:pt modelId="{EF80F977-508E-4C7C-9AAB-8E439454320E}" type="parTrans" cxnId="{E2599A85-0F7D-4387-98A3-9F8598619BD4}">
      <dgm:prSet/>
      <dgm:spPr/>
      <dgm:t>
        <a:bodyPr/>
        <a:lstStyle/>
        <a:p>
          <a:endParaRPr lang="en-GB"/>
        </a:p>
      </dgm:t>
    </dgm:pt>
    <dgm:pt modelId="{08CDF55F-CEAC-4D7B-8E1E-27999F5B297D}" type="pres">
      <dgm:prSet presAssocID="{350FB7BA-563F-47C2-8E5F-3FDAAB838428}" presName="linear" presStyleCnt="0">
        <dgm:presLayoutVars>
          <dgm:dir/>
          <dgm:resizeHandles val="exact"/>
        </dgm:presLayoutVars>
      </dgm:prSet>
      <dgm:spPr/>
    </dgm:pt>
    <dgm:pt modelId="{4595F023-7A6C-4C24-AFF9-63FEA9481857}" type="pres">
      <dgm:prSet presAssocID="{0E457A76-C923-4AB6-9F91-FE6B074ED712}" presName="comp" presStyleCnt="0"/>
      <dgm:spPr/>
    </dgm:pt>
    <dgm:pt modelId="{547EB504-849E-4B63-B2B5-92283D6B417A}" type="pres">
      <dgm:prSet presAssocID="{0E457A76-C923-4AB6-9F91-FE6B074ED712}" presName="box" presStyleLbl="node1" presStyleIdx="0" presStyleCnt="4" custLinFactNeighborX="-4732" custLinFactNeighborY="-34031"/>
      <dgm:spPr/>
    </dgm:pt>
    <dgm:pt modelId="{36ED4D0A-1CA2-4409-BA9F-B167A17D29EC}" type="pres">
      <dgm:prSet presAssocID="{0E457A76-C923-4AB6-9F91-FE6B074ED712}" presName="img" presStyleLbl="fgImgPlace1" presStyleIdx="0" presStyleCnt="4" custScaleX="62637" custLinFactNeighborX="-10236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</dgm:pt>
    <dgm:pt modelId="{2F9CD1D5-48D0-4583-9D1D-1A19D0179428}" type="pres">
      <dgm:prSet presAssocID="{0E457A76-C923-4AB6-9F91-FE6B074ED712}" presName="text" presStyleLbl="node1" presStyleIdx="0" presStyleCnt="4">
        <dgm:presLayoutVars>
          <dgm:bulletEnabled val="1"/>
        </dgm:presLayoutVars>
      </dgm:prSet>
      <dgm:spPr/>
    </dgm:pt>
    <dgm:pt modelId="{1CB881E8-9970-4352-8B90-DFDA3F3C94C9}" type="pres">
      <dgm:prSet presAssocID="{F37FFA61-7DCA-417F-A714-20788EA869B8}" presName="spacer" presStyleCnt="0"/>
      <dgm:spPr/>
    </dgm:pt>
    <dgm:pt modelId="{E18C30D1-D1F2-41C6-99AF-0560DACB12EB}" type="pres">
      <dgm:prSet presAssocID="{405E8FE9-FAD2-425A-88C8-3538CBD2E798}" presName="comp" presStyleCnt="0"/>
      <dgm:spPr/>
    </dgm:pt>
    <dgm:pt modelId="{3B56CE56-420B-4193-8BA7-DA2D28C1FB65}" type="pres">
      <dgm:prSet presAssocID="{405E8FE9-FAD2-425A-88C8-3538CBD2E798}" presName="box" presStyleLbl="node1" presStyleIdx="1" presStyleCnt="4"/>
      <dgm:spPr/>
    </dgm:pt>
    <dgm:pt modelId="{C7C88748-29B2-4CCD-A899-C33CE7208205}" type="pres">
      <dgm:prSet presAssocID="{405E8FE9-FAD2-425A-88C8-3538CBD2E798}" presName="img" presStyleLbl="fgImgPlace1" presStyleIdx="1" presStyleCnt="4" custScaleX="62639" custLinFactNeighborX="-10995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4F56F117-F964-4449-A75F-34AF26BE25EF}" type="pres">
      <dgm:prSet presAssocID="{405E8FE9-FAD2-425A-88C8-3538CBD2E798}" presName="text" presStyleLbl="node1" presStyleIdx="1" presStyleCnt="4">
        <dgm:presLayoutVars>
          <dgm:bulletEnabled val="1"/>
        </dgm:presLayoutVars>
      </dgm:prSet>
      <dgm:spPr/>
    </dgm:pt>
    <dgm:pt modelId="{980C8DD6-8EF5-408E-9AD4-0C0A227F1C9A}" type="pres">
      <dgm:prSet presAssocID="{D5E20AF7-B4B0-40A5-8B90-953F1EEA5562}" presName="spacer" presStyleCnt="0"/>
      <dgm:spPr/>
    </dgm:pt>
    <dgm:pt modelId="{BD970D09-8503-41BD-ABC6-EBAFC07439ED}" type="pres">
      <dgm:prSet presAssocID="{8EF7F6B9-CDF6-42E0-BF97-DD9843F6E125}" presName="comp" presStyleCnt="0"/>
      <dgm:spPr/>
    </dgm:pt>
    <dgm:pt modelId="{67FCFEDE-7DF1-4D06-9A85-E391DCC812EA}" type="pres">
      <dgm:prSet presAssocID="{8EF7F6B9-CDF6-42E0-BF97-DD9843F6E125}" presName="box" presStyleLbl="node1" presStyleIdx="2" presStyleCnt="4"/>
      <dgm:spPr/>
    </dgm:pt>
    <dgm:pt modelId="{9C41B1A1-4E18-4266-B5EE-F0C9F181A639}" type="pres">
      <dgm:prSet presAssocID="{8EF7F6B9-CDF6-42E0-BF97-DD9843F6E125}" presName="img" presStyleLbl="fgImgPlace1" presStyleIdx="2" presStyleCnt="4" custScaleX="62639" custLinFactNeighborX="-10236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men with solid fill"/>
        </a:ext>
      </dgm:extLst>
    </dgm:pt>
    <dgm:pt modelId="{4C5EE521-8EDB-49E7-B460-642237146684}" type="pres">
      <dgm:prSet presAssocID="{8EF7F6B9-CDF6-42E0-BF97-DD9843F6E125}" presName="text" presStyleLbl="node1" presStyleIdx="2" presStyleCnt="4">
        <dgm:presLayoutVars>
          <dgm:bulletEnabled val="1"/>
        </dgm:presLayoutVars>
      </dgm:prSet>
      <dgm:spPr/>
    </dgm:pt>
    <dgm:pt modelId="{42E85B47-A1C0-4C56-825E-7008C04C4F48}" type="pres">
      <dgm:prSet presAssocID="{09038D03-A2A9-48B3-B9C4-F98EF216D1A6}" presName="spacer" presStyleCnt="0"/>
      <dgm:spPr/>
    </dgm:pt>
    <dgm:pt modelId="{4E3D52CA-5848-4391-8E2B-289DB7609F8D}" type="pres">
      <dgm:prSet presAssocID="{B3DE72C7-4557-40F0-9BED-A32C41C5DA15}" presName="comp" presStyleCnt="0"/>
      <dgm:spPr/>
    </dgm:pt>
    <dgm:pt modelId="{A3D8DB90-A13B-40E6-A60B-34931CA01EB0}" type="pres">
      <dgm:prSet presAssocID="{B3DE72C7-4557-40F0-9BED-A32C41C5DA15}" presName="box" presStyleLbl="node1" presStyleIdx="3" presStyleCnt="4"/>
      <dgm:spPr/>
    </dgm:pt>
    <dgm:pt modelId="{17FCDF9D-8F98-4E90-A9E7-5527C17BC84A}" type="pres">
      <dgm:prSet presAssocID="{B3DE72C7-4557-40F0-9BED-A32C41C5DA15}" presName="img" presStyleLbl="fgImgPlace1" presStyleIdx="3" presStyleCnt="4" custScaleX="62639" custLinFactNeighborX="-10995"/>
      <dgm:spPr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 with solid fill"/>
        </a:ext>
      </dgm:extLst>
    </dgm:pt>
    <dgm:pt modelId="{CB2ECAEC-AD39-4BF2-B0AA-E845F1559892}" type="pres">
      <dgm:prSet presAssocID="{B3DE72C7-4557-40F0-9BED-A32C41C5DA15}" presName="text" presStyleLbl="node1" presStyleIdx="3" presStyleCnt="4">
        <dgm:presLayoutVars>
          <dgm:bulletEnabled val="1"/>
        </dgm:presLayoutVars>
      </dgm:prSet>
      <dgm:spPr/>
    </dgm:pt>
  </dgm:ptLst>
  <dgm:cxnLst>
    <dgm:cxn modelId="{EB809605-4F7D-4AF3-9C0D-8AC9379C5353}" type="presOf" srcId="{B3DE72C7-4557-40F0-9BED-A32C41C5DA15}" destId="{A3D8DB90-A13B-40E6-A60B-34931CA01EB0}" srcOrd="0" destOrd="0" presId="urn:microsoft.com/office/officeart/2005/8/layout/vList4"/>
    <dgm:cxn modelId="{6F1A1E14-DB56-4677-8F11-4ADAC162E755}" type="presOf" srcId="{8EF7F6B9-CDF6-42E0-BF97-DD9843F6E125}" destId="{67FCFEDE-7DF1-4D06-9A85-E391DCC812EA}" srcOrd="0" destOrd="0" presId="urn:microsoft.com/office/officeart/2005/8/layout/vList4"/>
    <dgm:cxn modelId="{962EB716-2125-4C01-ACB9-2E68B8A9008F}" type="presOf" srcId="{B3DE72C7-4557-40F0-9BED-A32C41C5DA15}" destId="{CB2ECAEC-AD39-4BF2-B0AA-E845F1559892}" srcOrd="1" destOrd="0" presId="urn:microsoft.com/office/officeart/2005/8/layout/vList4"/>
    <dgm:cxn modelId="{3CF63518-ED33-41FF-8F16-8B0EC39E6ECB}" type="presOf" srcId="{405E8FE9-FAD2-425A-88C8-3538CBD2E798}" destId="{3B56CE56-420B-4193-8BA7-DA2D28C1FB65}" srcOrd="0" destOrd="0" presId="urn:microsoft.com/office/officeart/2005/8/layout/vList4"/>
    <dgm:cxn modelId="{FCA5E620-28BA-48EE-BADE-CAAB05898035}" type="presOf" srcId="{350FB7BA-563F-47C2-8E5F-3FDAAB838428}" destId="{08CDF55F-CEAC-4D7B-8E1E-27999F5B297D}" srcOrd="0" destOrd="0" presId="urn:microsoft.com/office/officeart/2005/8/layout/vList4"/>
    <dgm:cxn modelId="{85889823-F68C-4C5C-8750-174FBB12BE6E}" srcId="{350FB7BA-563F-47C2-8E5F-3FDAAB838428}" destId="{405E8FE9-FAD2-425A-88C8-3538CBD2E798}" srcOrd="1" destOrd="0" parTransId="{06BB6C92-D2CE-4071-93DC-46EAAD9320E6}" sibTransId="{D5E20AF7-B4B0-40A5-8B90-953F1EEA5562}"/>
    <dgm:cxn modelId="{8E3FEC27-15B1-4F03-9109-510DE1917F98}" type="presOf" srcId="{0E457A76-C923-4AB6-9F91-FE6B074ED712}" destId="{547EB504-849E-4B63-B2B5-92283D6B417A}" srcOrd="0" destOrd="0" presId="urn:microsoft.com/office/officeart/2005/8/layout/vList4"/>
    <dgm:cxn modelId="{D3365672-7A94-47E5-A08F-DE8CB7A1981E}" type="presOf" srcId="{8EF7F6B9-CDF6-42E0-BF97-DD9843F6E125}" destId="{4C5EE521-8EDB-49E7-B460-642237146684}" srcOrd="1" destOrd="0" presId="urn:microsoft.com/office/officeart/2005/8/layout/vList4"/>
    <dgm:cxn modelId="{E2599A85-0F7D-4387-98A3-9F8598619BD4}" srcId="{350FB7BA-563F-47C2-8E5F-3FDAAB838428}" destId="{B3DE72C7-4557-40F0-9BED-A32C41C5DA15}" srcOrd="3" destOrd="0" parTransId="{EF80F977-508E-4C7C-9AAB-8E439454320E}" sibTransId="{55971EC9-7513-43E3-9844-B7445AC8D0A0}"/>
    <dgm:cxn modelId="{75A833B7-B58C-4840-84D7-FB27F26D19E4}" type="presOf" srcId="{0E457A76-C923-4AB6-9F91-FE6B074ED712}" destId="{2F9CD1D5-48D0-4583-9D1D-1A19D0179428}" srcOrd="1" destOrd="0" presId="urn:microsoft.com/office/officeart/2005/8/layout/vList4"/>
    <dgm:cxn modelId="{587840BB-B0EC-41AD-87BF-A6F58DDDEFA1}" srcId="{350FB7BA-563F-47C2-8E5F-3FDAAB838428}" destId="{8EF7F6B9-CDF6-42E0-BF97-DD9843F6E125}" srcOrd="2" destOrd="0" parTransId="{6805AC8A-A0E5-4258-BA4E-3F7B5FA0A952}" sibTransId="{09038D03-A2A9-48B3-B9C4-F98EF216D1A6}"/>
    <dgm:cxn modelId="{74DE68D0-7EB7-4F93-B7BB-F5B51CC1F99D}" srcId="{350FB7BA-563F-47C2-8E5F-3FDAAB838428}" destId="{0E457A76-C923-4AB6-9F91-FE6B074ED712}" srcOrd="0" destOrd="0" parTransId="{F9FAF61E-3282-41D4-B44B-AB338222D090}" sibTransId="{F37FFA61-7DCA-417F-A714-20788EA869B8}"/>
    <dgm:cxn modelId="{A943D3D4-289A-4F1D-ABAE-0AB92B02FE09}" type="presOf" srcId="{405E8FE9-FAD2-425A-88C8-3538CBD2E798}" destId="{4F56F117-F964-4449-A75F-34AF26BE25EF}" srcOrd="1" destOrd="0" presId="urn:microsoft.com/office/officeart/2005/8/layout/vList4"/>
    <dgm:cxn modelId="{3A266DB8-2018-459C-9FF0-C1D52C8ECBA0}" type="presParOf" srcId="{08CDF55F-CEAC-4D7B-8E1E-27999F5B297D}" destId="{4595F023-7A6C-4C24-AFF9-63FEA9481857}" srcOrd="0" destOrd="0" presId="urn:microsoft.com/office/officeart/2005/8/layout/vList4"/>
    <dgm:cxn modelId="{CB1C9680-ABBE-4858-AF33-651559F850B0}" type="presParOf" srcId="{4595F023-7A6C-4C24-AFF9-63FEA9481857}" destId="{547EB504-849E-4B63-B2B5-92283D6B417A}" srcOrd="0" destOrd="0" presId="urn:microsoft.com/office/officeart/2005/8/layout/vList4"/>
    <dgm:cxn modelId="{008F7B3F-9DF3-4BD5-9FF4-63C534649872}" type="presParOf" srcId="{4595F023-7A6C-4C24-AFF9-63FEA9481857}" destId="{36ED4D0A-1CA2-4409-BA9F-B167A17D29EC}" srcOrd="1" destOrd="0" presId="urn:microsoft.com/office/officeart/2005/8/layout/vList4"/>
    <dgm:cxn modelId="{EF83DCA1-528B-4B67-82EF-11CA94A038CA}" type="presParOf" srcId="{4595F023-7A6C-4C24-AFF9-63FEA9481857}" destId="{2F9CD1D5-48D0-4583-9D1D-1A19D0179428}" srcOrd="2" destOrd="0" presId="urn:microsoft.com/office/officeart/2005/8/layout/vList4"/>
    <dgm:cxn modelId="{80106820-B4F6-4B0F-87A6-BDD94BF9DA5A}" type="presParOf" srcId="{08CDF55F-CEAC-4D7B-8E1E-27999F5B297D}" destId="{1CB881E8-9970-4352-8B90-DFDA3F3C94C9}" srcOrd="1" destOrd="0" presId="urn:microsoft.com/office/officeart/2005/8/layout/vList4"/>
    <dgm:cxn modelId="{1FEE9C35-F204-4EBB-97F6-2CE771BD4412}" type="presParOf" srcId="{08CDF55F-CEAC-4D7B-8E1E-27999F5B297D}" destId="{E18C30D1-D1F2-41C6-99AF-0560DACB12EB}" srcOrd="2" destOrd="0" presId="urn:microsoft.com/office/officeart/2005/8/layout/vList4"/>
    <dgm:cxn modelId="{CA14AEF5-DEBF-4AD7-A1CA-EFD77F2B7AD2}" type="presParOf" srcId="{E18C30D1-D1F2-41C6-99AF-0560DACB12EB}" destId="{3B56CE56-420B-4193-8BA7-DA2D28C1FB65}" srcOrd="0" destOrd="0" presId="urn:microsoft.com/office/officeart/2005/8/layout/vList4"/>
    <dgm:cxn modelId="{E8252EA7-9800-4111-AF27-7E8C96D3189C}" type="presParOf" srcId="{E18C30D1-D1F2-41C6-99AF-0560DACB12EB}" destId="{C7C88748-29B2-4CCD-A899-C33CE7208205}" srcOrd="1" destOrd="0" presId="urn:microsoft.com/office/officeart/2005/8/layout/vList4"/>
    <dgm:cxn modelId="{9B668BBD-C7CE-4AB4-92EC-274D492FF28D}" type="presParOf" srcId="{E18C30D1-D1F2-41C6-99AF-0560DACB12EB}" destId="{4F56F117-F964-4449-A75F-34AF26BE25EF}" srcOrd="2" destOrd="0" presId="urn:microsoft.com/office/officeart/2005/8/layout/vList4"/>
    <dgm:cxn modelId="{851C26C8-8753-42FF-A09F-39E80C366BB8}" type="presParOf" srcId="{08CDF55F-CEAC-4D7B-8E1E-27999F5B297D}" destId="{980C8DD6-8EF5-408E-9AD4-0C0A227F1C9A}" srcOrd="3" destOrd="0" presId="urn:microsoft.com/office/officeart/2005/8/layout/vList4"/>
    <dgm:cxn modelId="{0D1BF60A-0EF1-4618-B27D-0A2FC3A1D35C}" type="presParOf" srcId="{08CDF55F-CEAC-4D7B-8E1E-27999F5B297D}" destId="{BD970D09-8503-41BD-ABC6-EBAFC07439ED}" srcOrd="4" destOrd="0" presId="urn:microsoft.com/office/officeart/2005/8/layout/vList4"/>
    <dgm:cxn modelId="{B524D108-8176-44C1-8F11-7AD4F062EDA5}" type="presParOf" srcId="{BD970D09-8503-41BD-ABC6-EBAFC07439ED}" destId="{67FCFEDE-7DF1-4D06-9A85-E391DCC812EA}" srcOrd="0" destOrd="0" presId="urn:microsoft.com/office/officeart/2005/8/layout/vList4"/>
    <dgm:cxn modelId="{11B2154B-2B57-4B46-ABF3-FC8C920489A7}" type="presParOf" srcId="{BD970D09-8503-41BD-ABC6-EBAFC07439ED}" destId="{9C41B1A1-4E18-4266-B5EE-F0C9F181A639}" srcOrd="1" destOrd="0" presId="urn:microsoft.com/office/officeart/2005/8/layout/vList4"/>
    <dgm:cxn modelId="{ACDF959F-1725-40D4-B314-3D264BBF72E2}" type="presParOf" srcId="{BD970D09-8503-41BD-ABC6-EBAFC07439ED}" destId="{4C5EE521-8EDB-49E7-B460-642237146684}" srcOrd="2" destOrd="0" presId="urn:microsoft.com/office/officeart/2005/8/layout/vList4"/>
    <dgm:cxn modelId="{44453035-C749-4164-8A8C-80A9409D0B92}" type="presParOf" srcId="{08CDF55F-CEAC-4D7B-8E1E-27999F5B297D}" destId="{42E85B47-A1C0-4C56-825E-7008C04C4F48}" srcOrd="5" destOrd="0" presId="urn:microsoft.com/office/officeart/2005/8/layout/vList4"/>
    <dgm:cxn modelId="{7AABC94A-3D5A-471D-9E9D-F4D1A966B784}" type="presParOf" srcId="{08CDF55F-CEAC-4D7B-8E1E-27999F5B297D}" destId="{4E3D52CA-5848-4391-8E2B-289DB7609F8D}" srcOrd="6" destOrd="0" presId="urn:microsoft.com/office/officeart/2005/8/layout/vList4"/>
    <dgm:cxn modelId="{2D10E8B5-79E2-49B2-8BF5-0C65EAEF92C7}" type="presParOf" srcId="{4E3D52CA-5848-4391-8E2B-289DB7609F8D}" destId="{A3D8DB90-A13B-40E6-A60B-34931CA01EB0}" srcOrd="0" destOrd="0" presId="urn:microsoft.com/office/officeart/2005/8/layout/vList4"/>
    <dgm:cxn modelId="{38928E18-983C-4DAC-972E-8FB8EA70E82E}" type="presParOf" srcId="{4E3D52CA-5848-4391-8E2B-289DB7609F8D}" destId="{17FCDF9D-8F98-4E90-A9E7-5527C17BC84A}" srcOrd="1" destOrd="0" presId="urn:microsoft.com/office/officeart/2005/8/layout/vList4"/>
    <dgm:cxn modelId="{0D08D27E-1566-41B0-8BAB-2B23E3F2BA62}" type="presParOf" srcId="{4E3D52CA-5848-4391-8E2B-289DB7609F8D}" destId="{CB2ECAEC-AD39-4BF2-B0AA-E845F15598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FB7BA-563F-47C2-8E5F-3FDAAB838428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E457A76-C923-4AB6-9F91-FE6B074ED712}">
      <dgm:prSet phldrT="[Text]"/>
      <dgm:spPr>
        <a:solidFill>
          <a:srgbClr val="D10913"/>
        </a:solidFill>
      </dgm:spPr>
      <dgm:t>
        <a:bodyPr lIns="0" tIns="144000" rIns="36000"/>
        <a:lstStyle/>
        <a:p>
          <a:pPr algn="l">
            <a:buFont typeface="+mj-lt"/>
            <a:buNone/>
          </a:pPr>
          <a:r>
            <a:rPr lang="en-GB" dirty="0"/>
            <a:t>Where is your data?</a:t>
          </a:r>
        </a:p>
      </dgm:t>
    </dgm:pt>
    <dgm:pt modelId="{F9FAF61E-3282-41D4-B44B-AB338222D090}" type="parTrans" cxnId="{74DE68D0-7EB7-4F93-B7BB-F5B51CC1F99D}">
      <dgm:prSet/>
      <dgm:spPr/>
      <dgm:t>
        <a:bodyPr/>
        <a:lstStyle/>
        <a:p>
          <a:endParaRPr lang="en-GB"/>
        </a:p>
      </dgm:t>
    </dgm:pt>
    <dgm:pt modelId="{F37FFA61-7DCA-417F-A714-20788EA869B8}" type="sibTrans" cxnId="{74DE68D0-7EB7-4F93-B7BB-F5B51CC1F99D}">
      <dgm:prSet/>
      <dgm:spPr/>
      <dgm:t>
        <a:bodyPr/>
        <a:lstStyle/>
        <a:p>
          <a:endParaRPr lang="en-GB"/>
        </a:p>
      </dgm:t>
    </dgm:pt>
    <dgm:pt modelId="{405E8FE9-FAD2-425A-88C8-3538CBD2E798}">
      <dgm:prSet/>
      <dgm:spPr>
        <a:solidFill>
          <a:srgbClr val="D10913"/>
        </a:solidFill>
      </dgm:spPr>
      <dgm:t>
        <a:bodyPr lIns="0"/>
        <a:lstStyle/>
        <a:p>
          <a:r>
            <a:rPr lang="en-GB" dirty="0"/>
            <a:t>Where are the latest version/copies?</a:t>
          </a:r>
        </a:p>
      </dgm:t>
    </dgm:pt>
    <dgm:pt modelId="{D5E20AF7-B4B0-40A5-8B90-953F1EEA5562}" type="sibTrans" cxnId="{85889823-F68C-4C5C-8750-174FBB12BE6E}">
      <dgm:prSet/>
      <dgm:spPr/>
      <dgm:t>
        <a:bodyPr/>
        <a:lstStyle/>
        <a:p>
          <a:endParaRPr lang="en-GB"/>
        </a:p>
      </dgm:t>
    </dgm:pt>
    <dgm:pt modelId="{06BB6C92-D2CE-4071-93DC-46EAAD9320E6}" type="parTrans" cxnId="{85889823-F68C-4C5C-8750-174FBB12BE6E}">
      <dgm:prSet/>
      <dgm:spPr/>
      <dgm:t>
        <a:bodyPr/>
        <a:lstStyle/>
        <a:p>
          <a:endParaRPr lang="en-GB"/>
        </a:p>
      </dgm:t>
    </dgm:pt>
    <dgm:pt modelId="{8EF7F6B9-CDF6-42E0-BF97-DD9843F6E125}">
      <dgm:prSet/>
      <dgm:spPr>
        <a:solidFill>
          <a:srgbClr val="D10913"/>
        </a:solidFill>
      </dgm:spPr>
      <dgm:t>
        <a:bodyPr lIns="0"/>
        <a:lstStyle/>
        <a:p>
          <a:r>
            <a:rPr lang="en-GB" dirty="0"/>
            <a:t>How is it accessed and by who?</a:t>
          </a:r>
        </a:p>
      </dgm:t>
    </dgm:pt>
    <dgm:pt modelId="{09038D03-A2A9-48B3-B9C4-F98EF216D1A6}" type="sibTrans" cxnId="{587840BB-B0EC-41AD-87BF-A6F58DDDEFA1}">
      <dgm:prSet/>
      <dgm:spPr/>
      <dgm:t>
        <a:bodyPr/>
        <a:lstStyle/>
        <a:p>
          <a:endParaRPr lang="en-GB"/>
        </a:p>
      </dgm:t>
    </dgm:pt>
    <dgm:pt modelId="{6805AC8A-A0E5-4258-BA4E-3F7B5FA0A952}" type="parTrans" cxnId="{587840BB-B0EC-41AD-87BF-A6F58DDDEFA1}">
      <dgm:prSet/>
      <dgm:spPr/>
      <dgm:t>
        <a:bodyPr/>
        <a:lstStyle/>
        <a:p>
          <a:endParaRPr lang="en-GB"/>
        </a:p>
      </dgm:t>
    </dgm:pt>
    <dgm:pt modelId="{B3DE72C7-4557-40F0-9BED-A32C41C5DA15}">
      <dgm:prSet/>
      <dgm:spPr>
        <a:solidFill>
          <a:srgbClr val="D10913"/>
        </a:solidFill>
      </dgm:spPr>
      <dgm:t>
        <a:bodyPr lIns="0"/>
        <a:lstStyle/>
        <a:p>
          <a:r>
            <a:rPr lang="en-GB" dirty="0"/>
            <a:t>How do you control access?</a:t>
          </a:r>
        </a:p>
      </dgm:t>
    </dgm:pt>
    <dgm:pt modelId="{55971EC9-7513-43E3-9844-B7445AC8D0A0}" type="sibTrans" cxnId="{E2599A85-0F7D-4387-98A3-9F8598619BD4}">
      <dgm:prSet/>
      <dgm:spPr/>
      <dgm:t>
        <a:bodyPr/>
        <a:lstStyle/>
        <a:p>
          <a:endParaRPr lang="en-GB"/>
        </a:p>
      </dgm:t>
    </dgm:pt>
    <dgm:pt modelId="{EF80F977-508E-4C7C-9AAB-8E439454320E}" type="parTrans" cxnId="{E2599A85-0F7D-4387-98A3-9F8598619BD4}">
      <dgm:prSet/>
      <dgm:spPr/>
      <dgm:t>
        <a:bodyPr/>
        <a:lstStyle/>
        <a:p>
          <a:endParaRPr lang="en-GB"/>
        </a:p>
      </dgm:t>
    </dgm:pt>
    <dgm:pt modelId="{08CDF55F-CEAC-4D7B-8E1E-27999F5B297D}" type="pres">
      <dgm:prSet presAssocID="{350FB7BA-563F-47C2-8E5F-3FDAAB838428}" presName="linear" presStyleCnt="0">
        <dgm:presLayoutVars>
          <dgm:dir/>
          <dgm:resizeHandles val="exact"/>
        </dgm:presLayoutVars>
      </dgm:prSet>
      <dgm:spPr/>
    </dgm:pt>
    <dgm:pt modelId="{4595F023-7A6C-4C24-AFF9-63FEA9481857}" type="pres">
      <dgm:prSet presAssocID="{0E457A76-C923-4AB6-9F91-FE6B074ED712}" presName="comp" presStyleCnt="0"/>
      <dgm:spPr/>
    </dgm:pt>
    <dgm:pt modelId="{547EB504-849E-4B63-B2B5-92283D6B417A}" type="pres">
      <dgm:prSet presAssocID="{0E457A76-C923-4AB6-9F91-FE6B074ED712}" presName="box" presStyleLbl="node1" presStyleIdx="0" presStyleCnt="4" custLinFactNeighborX="-4732" custLinFactNeighborY="-34031"/>
      <dgm:spPr/>
    </dgm:pt>
    <dgm:pt modelId="{36ED4D0A-1CA2-4409-BA9F-B167A17D29EC}" type="pres">
      <dgm:prSet presAssocID="{0E457A76-C923-4AB6-9F91-FE6B074ED712}" presName="img" presStyleLbl="fgImgPlace1" presStyleIdx="0" presStyleCnt="4" custScaleX="62637" custLinFactNeighborX="-10236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</dgm:pt>
    <dgm:pt modelId="{2F9CD1D5-48D0-4583-9D1D-1A19D0179428}" type="pres">
      <dgm:prSet presAssocID="{0E457A76-C923-4AB6-9F91-FE6B074ED712}" presName="text" presStyleLbl="node1" presStyleIdx="0" presStyleCnt="4">
        <dgm:presLayoutVars>
          <dgm:bulletEnabled val="1"/>
        </dgm:presLayoutVars>
      </dgm:prSet>
      <dgm:spPr/>
    </dgm:pt>
    <dgm:pt modelId="{1CB881E8-9970-4352-8B90-DFDA3F3C94C9}" type="pres">
      <dgm:prSet presAssocID="{F37FFA61-7DCA-417F-A714-20788EA869B8}" presName="spacer" presStyleCnt="0"/>
      <dgm:spPr/>
    </dgm:pt>
    <dgm:pt modelId="{E18C30D1-D1F2-41C6-99AF-0560DACB12EB}" type="pres">
      <dgm:prSet presAssocID="{405E8FE9-FAD2-425A-88C8-3538CBD2E798}" presName="comp" presStyleCnt="0"/>
      <dgm:spPr/>
    </dgm:pt>
    <dgm:pt modelId="{3B56CE56-420B-4193-8BA7-DA2D28C1FB65}" type="pres">
      <dgm:prSet presAssocID="{405E8FE9-FAD2-425A-88C8-3538CBD2E798}" presName="box" presStyleLbl="node1" presStyleIdx="1" presStyleCnt="4"/>
      <dgm:spPr/>
    </dgm:pt>
    <dgm:pt modelId="{C7C88748-29B2-4CCD-A899-C33CE7208205}" type="pres">
      <dgm:prSet presAssocID="{405E8FE9-FAD2-425A-88C8-3538CBD2E798}" presName="img" presStyleLbl="fgImgPlace1" presStyleIdx="1" presStyleCnt="4" custScaleX="62639" custLinFactNeighborX="-10995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4F56F117-F964-4449-A75F-34AF26BE25EF}" type="pres">
      <dgm:prSet presAssocID="{405E8FE9-FAD2-425A-88C8-3538CBD2E798}" presName="text" presStyleLbl="node1" presStyleIdx="1" presStyleCnt="4">
        <dgm:presLayoutVars>
          <dgm:bulletEnabled val="1"/>
        </dgm:presLayoutVars>
      </dgm:prSet>
      <dgm:spPr/>
    </dgm:pt>
    <dgm:pt modelId="{980C8DD6-8EF5-408E-9AD4-0C0A227F1C9A}" type="pres">
      <dgm:prSet presAssocID="{D5E20AF7-B4B0-40A5-8B90-953F1EEA5562}" presName="spacer" presStyleCnt="0"/>
      <dgm:spPr/>
    </dgm:pt>
    <dgm:pt modelId="{BD970D09-8503-41BD-ABC6-EBAFC07439ED}" type="pres">
      <dgm:prSet presAssocID="{8EF7F6B9-CDF6-42E0-BF97-DD9843F6E125}" presName="comp" presStyleCnt="0"/>
      <dgm:spPr/>
    </dgm:pt>
    <dgm:pt modelId="{67FCFEDE-7DF1-4D06-9A85-E391DCC812EA}" type="pres">
      <dgm:prSet presAssocID="{8EF7F6B9-CDF6-42E0-BF97-DD9843F6E125}" presName="box" presStyleLbl="node1" presStyleIdx="2" presStyleCnt="4"/>
      <dgm:spPr/>
    </dgm:pt>
    <dgm:pt modelId="{9C41B1A1-4E18-4266-B5EE-F0C9F181A639}" type="pres">
      <dgm:prSet presAssocID="{8EF7F6B9-CDF6-42E0-BF97-DD9843F6E125}" presName="img" presStyleLbl="fgImgPlace1" presStyleIdx="2" presStyleCnt="4" custScaleX="62639" custLinFactNeighborX="-10236"/>
      <dgm:spPr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men with solid fill"/>
        </a:ext>
      </dgm:extLst>
    </dgm:pt>
    <dgm:pt modelId="{4C5EE521-8EDB-49E7-B460-642237146684}" type="pres">
      <dgm:prSet presAssocID="{8EF7F6B9-CDF6-42E0-BF97-DD9843F6E125}" presName="text" presStyleLbl="node1" presStyleIdx="2" presStyleCnt="4">
        <dgm:presLayoutVars>
          <dgm:bulletEnabled val="1"/>
        </dgm:presLayoutVars>
      </dgm:prSet>
      <dgm:spPr/>
    </dgm:pt>
    <dgm:pt modelId="{42E85B47-A1C0-4C56-825E-7008C04C4F48}" type="pres">
      <dgm:prSet presAssocID="{09038D03-A2A9-48B3-B9C4-F98EF216D1A6}" presName="spacer" presStyleCnt="0"/>
      <dgm:spPr/>
    </dgm:pt>
    <dgm:pt modelId="{4E3D52CA-5848-4391-8E2B-289DB7609F8D}" type="pres">
      <dgm:prSet presAssocID="{B3DE72C7-4557-40F0-9BED-A32C41C5DA15}" presName="comp" presStyleCnt="0"/>
      <dgm:spPr/>
    </dgm:pt>
    <dgm:pt modelId="{A3D8DB90-A13B-40E6-A60B-34931CA01EB0}" type="pres">
      <dgm:prSet presAssocID="{B3DE72C7-4557-40F0-9BED-A32C41C5DA15}" presName="box" presStyleLbl="node1" presStyleIdx="3" presStyleCnt="4"/>
      <dgm:spPr/>
    </dgm:pt>
    <dgm:pt modelId="{17FCDF9D-8F98-4E90-A9E7-5527C17BC84A}" type="pres">
      <dgm:prSet presAssocID="{B3DE72C7-4557-40F0-9BED-A32C41C5DA15}" presName="img" presStyleLbl="fgImgPlace1" presStyleIdx="3" presStyleCnt="4" custScaleX="62639" custLinFactNeighborX="-10995"/>
      <dgm:spPr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 with solid fill"/>
        </a:ext>
      </dgm:extLst>
    </dgm:pt>
    <dgm:pt modelId="{CB2ECAEC-AD39-4BF2-B0AA-E845F1559892}" type="pres">
      <dgm:prSet presAssocID="{B3DE72C7-4557-40F0-9BED-A32C41C5DA15}" presName="text" presStyleLbl="node1" presStyleIdx="3" presStyleCnt="4">
        <dgm:presLayoutVars>
          <dgm:bulletEnabled val="1"/>
        </dgm:presLayoutVars>
      </dgm:prSet>
      <dgm:spPr/>
    </dgm:pt>
  </dgm:ptLst>
  <dgm:cxnLst>
    <dgm:cxn modelId="{EB809605-4F7D-4AF3-9C0D-8AC9379C5353}" type="presOf" srcId="{B3DE72C7-4557-40F0-9BED-A32C41C5DA15}" destId="{A3D8DB90-A13B-40E6-A60B-34931CA01EB0}" srcOrd="0" destOrd="0" presId="urn:microsoft.com/office/officeart/2005/8/layout/vList4"/>
    <dgm:cxn modelId="{6F1A1E14-DB56-4677-8F11-4ADAC162E755}" type="presOf" srcId="{8EF7F6B9-CDF6-42E0-BF97-DD9843F6E125}" destId="{67FCFEDE-7DF1-4D06-9A85-E391DCC812EA}" srcOrd="0" destOrd="0" presId="urn:microsoft.com/office/officeart/2005/8/layout/vList4"/>
    <dgm:cxn modelId="{962EB716-2125-4C01-ACB9-2E68B8A9008F}" type="presOf" srcId="{B3DE72C7-4557-40F0-9BED-A32C41C5DA15}" destId="{CB2ECAEC-AD39-4BF2-B0AA-E845F1559892}" srcOrd="1" destOrd="0" presId="urn:microsoft.com/office/officeart/2005/8/layout/vList4"/>
    <dgm:cxn modelId="{3CF63518-ED33-41FF-8F16-8B0EC39E6ECB}" type="presOf" srcId="{405E8FE9-FAD2-425A-88C8-3538CBD2E798}" destId="{3B56CE56-420B-4193-8BA7-DA2D28C1FB65}" srcOrd="0" destOrd="0" presId="urn:microsoft.com/office/officeart/2005/8/layout/vList4"/>
    <dgm:cxn modelId="{FCA5E620-28BA-48EE-BADE-CAAB05898035}" type="presOf" srcId="{350FB7BA-563F-47C2-8E5F-3FDAAB838428}" destId="{08CDF55F-CEAC-4D7B-8E1E-27999F5B297D}" srcOrd="0" destOrd="0" presId="urn:microsoft.com/office/officeart/2005/8/layout/vList4"/>
    <dgm:cxn modelId="{85889823-F68C-4C5C-8750-174FBB12BE6E}" srcId="{350FB7BA-563F-47C2-8E5F-3FDAAB838428}" destId="{405E8FE9-FAD2-425A-88C8-3538CBD2E798}" srcOrd="1" destOrd="0" parTransId="{06BB6C92-D2CE-4071-93DC-46EAAD9320E6}" sibTransId="{D5E20AF7-B4B0-40A5-8B90-953F1EEA5562}"/>
    <dgm:cxn modelId="{8E3FEC27-15B1-4F03-9109-510DE1917F98}" type="presOf" srcId="{0E457A76-C923-4AB6-9F91-FE6B074ED712}" destId="{547EB504-849E-4B63-B2B5-92283D6B417A}" srcOrd="0" destOrd="0" presId="urn:microsoft.com/office/officeart/2005/8/layout/vList4"/>
    <dgm:cxn modelId="{D3365672-7A94-47E5-A08F-DE8CB7A1981E}" type="presOf" srcId="{8EF7F6B9-CDF6-42E0-BF97-DD9843F6E125}" destId="{4C5EE521-8EDB-49E7-B460-642237146684}" srcOrd="1" destOrd="0" presId="urn:microsoft.com/office/officeart/2005/8/layout/vList4"/>
    <dgm:cxn modelId="{E2599A85-0F7D-4387-98A3-9F8598619BD4}" srcId="{350FB7BA-563F-47C2-8E5F-3FDAAB838428}" destId="{B3DE72C7-4557-40F0-9BED-A32C41C5DA15}" srcOrd="3" destOrd="0" parTransId="{EF80F977-508E-4C7C-9AAB-8E439454320E}" sibTransId="{55971EC9-7513-43E3-9844-B7445AC8D0A0}"/>
    <dgm:cxn modelId="{75A833B7-B58C-4840-84D7-FB27F26D19E4}" type="presOf" srcId="{0E457A76-C923-4AB6-9F91-FE6B074ED712}" destId="{2F9CD1D5-48D0-4583-9D1D-1A19D0179428}" srcOrd="1" destOrd="0" presId="urn:microsoft.com/office/officeart/2005/8/layout/vList4"/>
    <dgm:cxn modelId="{587840BB-B0EC-41AD-87BF-A6F58DDDEFA1}" srcId="{350FB7BA-563F-47C2-8E5F-3FDAAB838428}" destId="{8EF7F6B9-CDF6-42E0-BF97-DD9843F6E125}" srcOrd="2" destOrd="0" parTransId="{6805AC8A-A0E5-4258-BA4E-3F7B5FA0A952}" sibTransId="{09038D03-A2A9-48B3-B9C4-F98EF216D1A6}"/>
    <dgm:cxn modelId="{74DE68D0-7EB7-4F93-B7BB-F5B51CC1F99D}" srcId="{350FB7BA-563F-47C2-8E5F-3FDAAB838428}" destId="{0E457A76-C923-4AB6-9F91-FE6B074ED712}" srcOrd="0" destOrd="0" parTransId="{F9FAF61E-3282-41D4-B44B-AB338222D090}" sibTransId="{F37FFA61-7DCA-417F-A714-20788EA869B8}"/>
    <dgm:cxn modelId="{A943D3D4-289A-4F1D-ABAE-0AB92B02FE09}" type="presOf" srcId="{405E8FE9-FAD2-425A-88C8-3538CBD2E798}" destId="{4F56F117-F964-4449-A75F-34AF26BE25EF}" srcOrd="1" destOrd="0" presId="urn:microsoft.com/office/officeart/2005/8/layout/vList4"/>
    <dgm:cxn modelId="{3A266DB8-2018-459C-9FF0-C1D52C8ECBA0}" type="presParOf" srcId="{08CDF55F-CEAC-4D7B-8E1E-27999F5B297D}" destId="{4595F023-7A6C-4C24-AFF9-63FEA9481857}" srcOrd="0" destOrd="0" presId="urn:microsoft.com/office/officeart/2005/8/layout/vList4"/>
    <dgm:cxn modelId="{CB1C9680-ABBE-4858-AF33-651559F850B0}" type="presParOf" srcId="{4595F023-7A6C-4C24-AFF9-63FEA9481857}" destId="{547EB504-849E-4B63-B2B5-92283D6B417A}" srcOrd="0" destOrd="0" presId="urn:microsoft.com/office/officeart/2005/8/layout/vList4"/>
    <dgm:cxn modelId="{008F7B3F-9DF3-4BD5-9FF4-63C534649872}" type="presParOf" srcId="{4595F023-7A6C-4C24-AFF9-63FEA9481857}" destId="{36ED4D0A-1CA2-4409-BA9F-B167A17D29EC}" srcOrd="1" destOrd="0" presId="urn:microsoft.com/office/officeart/2005/8/layout/vList4"/>
    <dgm:cxn modelId="{EF83DCA1-528B-4B67-82EF-11CA94A038CA}" type="presParOf" srcId="{4595F023-7A6C-4C24-AFF9-63FEA9481857}" destId="{2F9CD1D5-48D0-4583-9D1D-1A19D0179428}" srcOrd="2" destOrd="0" presId="urn:microsoft.com/office/officeart/2005/8/layout/vList4"/>
    <dgm:cxn modelId="{80106820-B4F6-4B0F-87A6-BDD94BF9DA5A}" type="presParOf" srcId="{08CDF55F-CEAC-4D7B-8E1E-27999F5B297D}" destId="{1CB881E8-9970-4352-8B90-DFDA3F3C94C9}" srcOrd="1" destOrd="0" presId="urn:microsoft.com/office/officeart/2005/8/layout/vList4"/>
    <dgm:cxn modelId="{1FEE9C35-F204-4EBB-97F6-2CE771BD4412}" type="presParOf" srcId="{08CDF55F-CEAC-4D7B-8E1E-27999F5B297D}" destId="{E18C30D1-D1F2-41C6-99AF-0560DACB12EB}" srcOrd="2" destOrd="0" presId="urn:microsoft.com/office/officeart/2005/8/layout/vList4"/>
    <dgm:cxn modelId="{CA14AEF5-DEBF-4AD7-A1CA-EFD77F2B7AD2}" type="presParOf" srcId="{E18C30D1-D1F2-41C6-99AF-0560DACB12EB}" destId="{3B56CE56-420B-4193-8BA7-DA2D28C1FB65}" srcOrd="0" destOrd="0" presId="urn:microsoft.com/office/officeart/2005/8/layout/vList4"/>
    <dgm:cxn modelId="{E8252EA7-9800-4111-AF27-7E8C96D3189C}" type="presParOf" srcId="{E18C30D1-D1F2-41C6-99AF-0560DACB12EB}" destId="{C7C88748-29B2-4CCD-A899-C33CE7208205}" srcOrd="1" destOrd="0" presId="urn:microsoft.com/office/officeart/2005/8/layout/vList4"/>
    <dgm:cxn modelId="{9B668BBD-C7CE-4AB4-92EC-274D492FF28D}" type="presParOf" srcId="{E18C30D1-D1F2-41C6-99AF-0560DACB12EB}" destId="{4F56F117-F964-4449-A75F-34AF26BE25EF}" srcOrd="2" destOrd="0" presId="urn:microsoft.com/office/officeart/2005/8/layout/vList4"/>
    <dgm:cxn modelId="{851C26C8-8753-42FF-A09F-39E80C366BB8}" type="presParOf" srcId="{08CDF55F-CEAC-4D7B-8E1E-27999F5B297D}" destId="{980C8DD6-8EF5-408E-9AD4-0C0A227F1C9A}" srcOrd="3" destOrd="0" presId="urn:microsoft.com/office/officeart/2005/8/layout/vList4"/>
    <dgm:cxn modelId="{0D1BF60A-0EF1-4618-B27D-0A2FC3A1D35C}" type="presParOf" srcId="{08CDF55F-CEAC-4D7B-8E1E-27999F5B297D}" destId="{BD970D09-8503-41BD-ABC6-EBAFC07439ED}" srcOrd="4" destOrd="0" presId="urn:microsoft.com/office/officeart/2005/8/layout/vList4"/>
    <dgm:cxn modelId="{B524D108-8176-44C1-8F11-7AD4F062EDA5}" type="presParOf" srcId="{BD970D09-8503-41BD-ABC6-EBAFC07439ED}" destId="{67FCFEDE-7DF1-4D06-9A85-E391DCC812EA}" srcOrd="0" destOrd="0" presId="urn:microsoft.com/office/officeart/2005/8/layout/vList4"/>
    <dgm:cxn modelId="{11B2154B-2B57-4B46-ABF3-FC8C920489A7}" type="presParOf" srcId="{BD970D09-8503-41BD-ABC6-EBAFC07439ED}" destId="{9C41B1A1-4E18-4266-B5EE-F0C9F181A639}" srcOrd="1" destOrd="0" presId="urn:microsoft.com/office/officeart/2005/8/layout/vList4"/>
    <dgm:cxn modelId="{ACDF959F-1725-40D4-B314-3D264BBF72E2}" type="presParOf" srcId="{BD970D09-8503-41BD-ABC6-EBAFC07439ED}" destId="{4C5EE521-8EDB-49E7-B460-642237146684}" srcOrd="2" destOrd="0" presId="urn:microsoft.com/office/officeart/2005/8/layout/vList4"/>
    <dgm:cxn modelId="{44453035-C749-4164-8A8C-80A9409D0B92}" type="presParOf" srcId="{08CDF55F-CEAC-4D7B-8E1E-27999F5B297D}" destId="{42E85B47-A1C0-4C56-825E-7008C04C4F48}" srcOrd="5" destOrd="0" presId="urn:microsoft.com/office/officeart/2005/8/layout/vList4"/>
    <dgm:cxn modelId="{7AABC94A-3D5A-471D-9E9D-F4D1A966B784}" type="presParOf" srcId="{08CDF55F-CEAC-4D7B-8E1E-27999F5B297D}" destId="{4E3D52CA-5848-4391-8E2B-289DB7609F8D}" srcOrd="6" destOrd="0" presId="urn:microsoft.com/office/officeart/2005/8/layout/vList4"/>
    <dgm:cxn modelId="{2D10E8B5-79E2-49B2-8BF5-0C65EAEF92C7}" type="presParOf" srcId="{4E3D52CA-5848-4391-8E2B-289DB7609F8D}" destId="{A3D8DB90-A13B-40E6-A60B-34931CA01EB0}" srcOrd="0" destOrd="0" presId="urn:microsoft.com/office/officeart/2005/8/layout/vList4"/>
    <dgm:cxn modelId="{38928E18-983C-4DAC-972E-8FB8EA70E82E}" type="presParOf" srcId="{4E3D52CA-5848-4391-8E2B-289DB7609F8D}" destId="{17FCDF9D-8F98-4E90-A9E7-5527C17BC84A}" srcOrd="1" destOrd="0" presId="urn:microsoft.com/office/officeart/2005/8/layout/vList4"/>
    <dgm:cxn modelId="{0D08D27E-1566-41B0-8BAB-2B23E3F2BA62}" type="presParOf" srcId="{4E3D52CA-5848-4391-8E2B-289DB7609F8D}" destId="{CB2ECAEC-AD39-4BF2-B0AA-E845F15598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0FB7BA-563F-47C2-8E5F-3FDAAB838428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E457A76-C923-4AB6-9F91-FE6B074ED712}">
      <dgm:prSet phldrT="[Text]"/>
      <dgm:spPr>
        <a:solidFill>
          <a:srgbClr val="D10913"/>
        </a:solidFill>
      </dgm:spPr>
      <dgm:t>
        <a:bodyPr lIns="0" tIns="144000" rIns="36000"/>
        <a:lstStyle/>
        <a:p>
          <a:pPr algn="l">
            <a:buFont typeface="+mj-lt"/>
            <a:buNone/>
          </a:pPr>
          <a:r>
            <a:rPr lang="en-GB" dirty="0"/>
            <a:t>Where is your data?</a:t>
          </a:r>
        </a:p>
      </dgm:t>
    </dgm:pt>
    <dgm:pt modelId="{F9FAF61E-3282-41D4-B44B-AB338222D090}" type="parTrans" cxnId="{74DE68D0-7EB7-4F93-B7BB-F5B51CC1F99D}">
      <dgm:prSet/>
      <dgm:spPr/>
      <dgm:t>
        <a:bodyPr/>
        <a:lstStyle/>
        <a:p>
          <a:endParaRPr lang="en-GB"/>
        </a:p>
      </dgm:t>
    </dgm:pt>
    <dgm:pt modelId="{F37FFA61-7DCA-417F-A714-20788EA869B8}" type="sibTrans" cxnId="{74DE68D0-7EB7-4F93-B7BB-F5B51CC1F99D}">
      <dgm:prSet/>
      <dgm:spPr/>
      <dgm:t>
        <a:bodyPr/>
        <a:lstStyle/>
        <a:p>
          <a:endParaRPr lang="en-GB"/>
        </a:p>
      </dgm:t>
    </dgm:pt>
    <dgm:pt modelId="{08CDF55F-CEAC-4D7B-8E1E-27999F5B297D}" type="pres">
      <dgm:prSet presAssocID="{350FB7BA-563F-47C2-8E5F-3FDAAB838428}" presName="linear" presStyleCnt="0">
        <dgm:presLayoutVars>
          <dgm:dir/>
          <dgm:resizeHandles val="exact"/>
        </dgm:presLayoutVars>
      </dgm:prSet>
      <dgm:spPr/>
    </dgm:pt>
    <dgm:pt modelId="{4595F023-7A6C-4C24-AFF9-63FEA9481857}" type="pres">
      <dgm:prSet presAssocID="{0E457A76-C923-4AB6-9F91-FE6B074ED712}" presName="comp" presStyleCnt="0"/>
      <dgm:spPr/>
    </dgm:pt>
    <dgm:pt modelId="{547EB504-849E-4B63-B2B5-92283D6B417A}" type="pres">
      <dgm:prSet presAssocID="{0E457A76-C923-4AB6-9F91-FE6B074ED712}" presName="box" presStyleLbl="node1" presStyleIdx="0" presStyleCnt="1" custLinFactY="-69952" custLinFactNeighborX="-42003" custLinFactNeighborY="-100000"/>
      <dgm:spPr/>
    </dgm:pt>
    <dgm:pt modelId="{36ED4D0A-1CA2-4409-BA9F-B167A17D29EC}" type="pres">
      <dgm:prSet presAssocID="{0E457A76-C923-4AB6-9F91-FE6B074ED712}" presName="img" presStyleLbl="fgImgPlace1" presStyleIdx="0" presStyleCnt="1" custScaleX="62637" custLinFactNeighborX="-10236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</dgm:pt>
    <dgm:pt modelId="{2F9CD1D5-48D0-4583-9D1D-1A19D0179428}" type="pres">
      <dgm:prSet presAssocID="{0E457A76-C923-4AB6-9F91-FE6B074ED712}" presName="text" presStyleLbl="node1" presStyleIdx="0" presStyleCnt="1">
        <dgm:presLayoutVars>
          <dgm:bulletEnabled val="1"/>
        </dgm:presLayoutVars>
      </dgm:prSet>
      <dgm:spPr/>
    </dgm:pt>
  </dgm:ptLst>
  <dgm:cxnLst>
    <dgm:cxn modelId="{FCA5E620-28BA-48EE-BADE-CAAB05898035}" type="presOf" srcId="{350FB7BA-563F-47C2-8E5F-3FDAAB838428}" destId="{08CDF55F-CEAC-4D7B-8E1E-27999F5B297D}" srcOrd="0" destOrd="0" presId="urn:microsoft.com/office/officeart/2005/8/layout/vList4"/>
    <dgm:cxn modelId="{8E3FEC27-15B1-4F03-9109-510DE1917F98}" type="presOf" srcId="{0E457A76-C923-4AB6-9F91-FE6B074ED712}" destId="{547EB504-849E-4B63-B2B5-92283D6B417A}" srcOrd="0" destOrd="0" presId="urn:microsoft.com/office/officeart/2005/8/layout/vList4"/>
    <dgm:cxn modelId="{75A833B7-B58C-4840-84D7-FB27F26D19E4}" type="presOf" srcId="{0E457A76-C923-4AB6-9F91-FE6B074ED712}" destId="{2F9CD1D5-48D0-4583-9D1D-1A19D0179428}" srcOrd="1" destOrd="0" presId="urn:microsoft.com/office/officeart/2005/8/layout/vList4"/>
    <dgm:cxn modelId="{74DE68D0-7EB7-4F93-B7BB-F5B51CC1F99D}" srcId="{350FB7BA-563F-47C2-8E5F-3FDAAB838428}" destId="{0E457A76-C923-4AB6-9F91-FE6B074ED712}" srcOrd="0" destOrd="0" parTransId="{F9FAF61E-3282-41D4-B44B-AB338222D090}" sibTransId="{F37FFA61-7DCA-417F-A714-20788EA869B8}"/>
    <dgm:cxn modelId="{3A266DB8-2018-459C-9FF0-C1D52C8ECBA0}" type="presParOf" srcId="{08CDF55F-CEAC-4D7B-8E1E-27999F5B297D}" destId="{4595F023-7A6C-4C24-AFF9-63FEA9481857}" srcOrd="0" destOrd="0" presId="urn:microsoft.com/office/officeart/2005/8/layout/vList4"/>
    <dgm:cxn modelId="{CB1C9680-ABBE-4858-AF33-651559F850B0}" type="presParOf" srcId="{4595F023-7A6C-4C24-AFF9-63FEA9481857}" destId="{547EB504-849E-4B63-B2B5-92283D6B417A}" srcOrd="0" destOrd="0" presId="urn:microsoft.com/office/officeart/2005/8/layout/vList4"/>
    <dgm:cxn modelId="{008F7B3F-9DF3-4BD5-9FF4-63C534649872}" type="presParOf" srcId="{4595F023-7A6C-4C24-AFF9-63FEA9481857}" destId="{36ED4D0A-1CA2-4409-BA9F-B167A17D29EC}" srcOrd="1" destOrd="0" presId="urn:microsoft.com/office/officeart/2005/8/layout/vList4"/>
    <dgm:cxn modelId="{EF83DCA1-528B-4B67-82EF-11CA94A038CA}" type="presParOf" srcId="{4595F023-7A6C-4C24-AFF9-63FEA9481857}" destId="{2F9CD1D5-48D0-4583-9D1D-1A19D01794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0FB7BA-563F-47C2-8E5F-3FDAAB838428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8CDF55F-CEAC-4D7B-8E1E-27999F5B297D}" type="pres">
      <dgm:prSet presAssocID="{350FB7BA-563F-47C2-8E5F-3FDAAB838428}" presName="linear" presStyleCnt="0">
        <dgm:presLayoutVars>
          <dgm:dir/>
          <dgm:resizeHandles val="exact"/>
        </dgm:presLayoutVars>
      </dgm:prSet>
      <dgm:spPr/>
    </dgm:pt>
  </dgm:ptLst>
  <dgm:cxnLst>
    <dgm:cxn modelId="{FCA5E620-28BA-48EE-BADE-CAAB05898035}" type="presOf" srcId="{350FB7BA-563F-47C2-8E5F-3FDAAB838428}" destId="{08CDF55F-CEAC-4D7B-8E1E-27999F5B297D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0FB7BA-563F-47C2-8E5F-3FDAAB838428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05E8FE9-FAD2-425A-88C8-3538CBD2E798}">
      <dgm:prSet/>
      <dgm:spPr>
        <a:solidFill>
          <a:srgbClr val="D10913"/>
        </a:solidFill>
      </dgm:spPr>
      <dgm:t>
        <a:bodyPr lIns="0"/>
        <a:lstStyle/>
        <a:p>
          <a:r>
            <a:rPr lang="en-GB" dirty="0"/>
            <a:t>Where are the latest version/copies?</a:t>
          </a:r>
        </a:p>
      </dgm:t>
    </dgm:pt>
    <dgm:pt modelId="{D5E20AF7-B4B0-40A5-8B90-953F1EEA5562}" type="sibTrans" cxnId="{85889823-F68C-4C5C-8750-174FBB12BE6E}">
      <dgm:prSet/>
      <dgm:spPr/>
      <dgm:t>
        <a:bodyPr/>
        <a:lstStyle/>
        <a:p>
          <a:endParaRPr lang="en-GB"/>
        </a:p>
      </dgm:t>
    </dgm:pt>
    <dgm:pt modelId="{06BB6C92-D2CE-4071-93DC-46EAAD9320E6}" type="parTrans" cxnId="{85889823-F68C-4C5C-8750-174FBB12BE6E}">
      <dgm:prSet/>
      <dgm:spPr/>
      <dgm:t>
        <a:bodyPr/>
        <a:lstStyle/>
        <a:p>
          <a:endParaRPr lang="en-GB"/>
        </a:p>
      </dgm:t>
    </dgm:pt>
    <dgm:pt modelId="{08CDF55F-CEAC-4D7B-8E1E-27999F5B297D}" type="pres">
      <dgm:prSet presAssocID="{350FB7BA-563F-47C2-8E5F-3FDAAB838428}" presName="linear" presStyleCnt="0">
        <dgm:presLayoutVars>
          <dgm:dir/>
          <dgm:resizeHandles val="exact"/>
        </dgm:presLayoutVars>
      </dgm:prSet>
      <dgm:spPr/>
    </dgm:pt>
    <dgm:pt modelId="{E18C30D1-D1F2-41C6-99AF-0560DACB12EB}" type="pres">
      <dgm:prSet presAssocID="{405E8FE9-FAD2-425A-88C8-3538CBD2E798}" presName="comp" presStyleCnt="0"/>
      <dgm:spPr/>
    </dgm:pt>
    <dgm:pt modelId="{3B56CE56-420B-4193-8BA7-DA2D28C1FB65}" type="pres">
      <dgm:prSet presAssocID="{405E8FE9-FAD2-425A-88C8-3538CBD2E798}" presName="box" presStyleLbl="node1" presStyleIdx="0" presStyleCnt="1" custLinFactY="-12917" custLinFactNeighborY="-100000"/>
      <dgm:spPr/>
    </dgm:pt>
    <dgm:pt modelId="{C7C88748-29B2-4CCD-A899-C33CE7208205}" type="pres">
      <dgm:prSet presAssocID="{405E8FE9-FAD2-425A-88C8-3538CBD2E798}" presName="img" presStyleLbl="fgImgPlace1" presStyleIdx="0" presStyleCnt="1" custScaleX="62639" custLinFactNeighborX="-1099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4F56F117-F964-4449-A75F-34AF26BE25EF}" type="pres">
      <dgm:prSet presAssocID="{405E8FE9-FAD2-425A-88C8-3538CBD2E798}" presName="text" presStyleLbl="node1" presStyleIdx="0" presStyleCnt="1">
        <dgm:presLayoutVars>
          <dgm:bulletEnabled val="1"/>
        </dgm:presLayoutVars>
      </dgm:prSet>
      <dgm:spPr/>
    </dgm:pt>
  </dgm:ptLst>
  <dgm:cxnLst>
    <dgm:cxn modelId="{3CF63518-ED33-41FF-8F16-8B0EC39E6ECB}" type="presOf" srcId="{405E8FE9-FAD2-425A-88C8-3538CBD2E798}" destId="{3B56CE56-420B-4193-8BA7-DA2D28C1FB65}" srcOrd="0" destOrd="0" presId="urn:microsoft.com/office/officeart/2005/8/layout/vList4"/>
    <dgm:cxn modelId="{FCA5E620-28BA-48EE-BADE-CAAB05898035}" type="presOf" srcId="{350FB7BA-563F-47C2-8E5F-3FDAAB838428}" destId="{08CDF55F-CEAC-4D7B-8E1E-27999F5B297D}" srcOrd="0" destOrd="0" presId="urn:microsoft.com/office/officeart/2005/8/layout/vList4"/>
    <dgm:cxn modelId="{85889823-F68C-4C5C-8750-174FBB12BE6E}" srcId="{350FB7BA-563F-47C2-8E5F-3FDAAB838428}" destId="{405E8FE9-FAD2-425A-88C8-3538CBD2E798}" srcOrd="0" destOrd="0" parTransId="{06BB6C92-D2CE-4071-93DC-46EAAD9320E6}" sibTransId="{D5E20AF7-B4B0-40A5-8B90-953F1EEA5562}"/>
    <dgm:cxn modelId="{A943D3D4-289A-4F1D-ABAE-0AB92B02FE09}" type="presOf" srcId="{405E8FE9-FAD2-425A-88C8-3538CBD2E798}" destId="{4F56F117-F964-4449-A75F-34AF26BE25EF}" srcOrd="1" destOrd="0" presId="urn:microsoft.com/office/officeart/2005/8/layout/vList4"/>
    <dgm:cxn modelId="{1FEE9C35-F204-4EBB-97F6-2CE771BD4412}" type="presParOf" srcId="{08CDF55F-CEAC-4D7B-8E1E-27999F5B297D}" destId="{E18C30D1-D1F2-41C6-99AF-0560DACB12EB}" srcOrd="0" destOrd="0" presId="urn:microsoft.com/office/officeart/2005/8/layout/vList4"/>
    <dgm:cxn modelId="{CA14AEF5-DEBF-4AD7-A1CA-EFD77F2B7AD2}" type="presParOf" srcId="{E18C30D1-D1F2-41C6-99AF-0560DACB12EB}" destId="{3B56CE56-420B-4193-8BA7-DA2D28C1FB65}" srcOrd="0" destOrd="0" presId="urn:microsoft.com/office/officeart/2005/8/layout/vList4"/>
    <dgm:cxn modelId="{E8252EA7-9800-4111-AF27-7E8C96D3189C}" type="presParOf" srcId="{E18C30D1-D1F2-41C6-99AF-0560DACB12EB}" destId="{C7C88748-29B2-4CCD-A899-C33CE7208205}" srcOrd="1" destOrd="0" presId="urn:microsoft.com/office/officeart/2005/8/layout/vList4"/>
    <dgm:cxn modelId="{9B668BBD-C7CE-4AB4-92EC-274D492FF28D}" type="presParOf" srcId="{E18C30D1-D1F2-41C6-99AF-0560DACB12EB}" destId="{4F56F117-F964-4449-A75F-34AF26BE25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0FB7BA-563F-47C2-8E5F-3FDAAB838428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8CDF55F-CEAC-4D7B-8E1E-27999F5B297D}" type="pres">
      <dgm:prSet presAssocID="{350FB7BA-563F-47C2-8E5F-3FDAAB838428}" presName="linear" presStyleCnt="0">
        <dgm:presLayoutVars>
          <dgm:dir/>
          <dgm:resizeHandles val="exact"/>
        </dgm:presLayoutVars>
      </dgm:prSet>
      <dgm:spPr/>
    </dgm:pt>
  </dgm:ptLst>
  <dgm:cxnLst>
    <dgm:cxn modelId="{FCA5E620-28BA-48EE-BADE-CAAB05898035}" type="presOf" srcId="{350FB7BA-563F-47C2-8E5F-3FDAAB838428}" destId="{08CDF55F-CEAC-4D7B-8E1E-27999F5B297D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0FB7BA-563F-47C2-8E5F-3FDAAB838428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05E8FE9-FAD2-425A-88C8-3538CBD2E798}">
      <dgm:prSet/>
      <dgm:spPr>
        <a:solidFill>
          <a:srgbClr val="D10913"/>
        </a:solidFill>
      </dgm:spPr>
      <dgm:t>
        <a:bodyPr lIns="0"/>
        <a:lstStyle/>
        <a:p>
          <a:r>
            <a:rPr lang="en-GB" dirty="0"/>
            <a:t>How is it accessed and by who?</a:t>
          </a:r>
        </a:p>
      </dgm:t>
    </dgm:pt>
    <dgm:pt modelId="{D5E20AF7-B4B0-40A5-8B90-953F1EEA5562}" type="sibTrans" cxnId="{85889823-F68C-4C5C-8750-174FBB12BE6E}">
      <dgm:prSet/>
      <dgm:spPr/>
      <dgm:t>
        <a:bodyPr/>
        <a:lstStyle/>
        <a:p>
          <a:endParaRPr lang="en-GB"/>
        </a:p>
      </dgm:t>
    </dgm:pt>
    <dgm:pt modelId="{06BB6C92-D2CE-4071-93DC-46EAAD9320E6}" type="parTrans" cxnId="{85889823-F68C-4C5C-8750-174FBB12BE6E}">
      <dgm:prSet/>
      <dgm:spPr/>
      <dgm:t>
        <a:bodyPr/>
        <a:lstStyle/>
        <a:p>
          <a:endParaRPr lang="en-GB"/>
        </a:p>
      </dgm:t>
    </dgm:pt>
    <dgm:pt modelId="{08CDF55F-CEAC-4D7B-8E1E-27999F5B297D}" type="pres">
      <dgm:prSet presAssocID="{350FB7BA-563F-47C2-8E5F-3FDAAB838428}" presName="linear" presStyleCnt="0">
        <dgm:presLayoutVars>
          <dgm:dir/>
          <dgm:resizeHandles val="exact"/>
        </dgm:presLayoutVars>
      </dgm:prSet>
      <dgm:spPr/>
    </dgm:pt>
    <dgm:pt modelId="{E18C30D1-D1F2-41C6-99AF-0560DACB12EB}" type="pres">
      <dgm:prSet presAssocID="{405E8FE9-FAD2-425A-88C8-3538CBD2E798}" presName="comp" presStyleCnt="0"/>
      <dgm:spPr/>
    </dgm:pt>
    <dgm:pt modelId="{3B56CE56-420B-4193-8BA7-DA2D28C1FB65}" type="pres">
      <dgm:prSet presAssocID="{405E8FE9-FAD2-425A-88C8-3538CBD2E798}" presName="box" presStyleLbl="node1" presStyleIdx="0" presStyleCnt="1" custLinFactNeighborY="-26724"/>
      <dgm:spPr/>
    </dgm:pt>
    <dgm:pt modelId="{C7C88748-29B2-4CCD-A899-C33CE7208205}" type="pres">
      <dgm:prSet presAssocID="{405E8FE9-FAD2-425A-88C8-3538CBD2E798}" presName="img" presStyleLbl="fgImgPlace1" presStyleIdx="0" presStyleCnt="1" custScaleX="62639" custLinFactNeighborX="-10995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</dgm:pt>
    <dgm:pt modelId="{4F56F117-F964-4449-A75F-34AF26BE25EF}" type="pres">
      <dgm:prSet presAssocID="{405E8FE9-FAD2-425A-88C8-3538CBD2E798}" presName="text" presStyleLbl="node1" presStyleIdx="0" presStyleCnt="1">
        <dgm:presLayoutVars>
          <dgm:bulletEnabled val="1"/>
        </dgm:presLayoutVars>
      </dgm:prSet>
      <dgm:spPr/>
    </dgm:pt>
  </dgm:ptLst>
  <dgm:cxnLst>
    <dgm:cxn modelId="{3CF63518-ED33-41FF-8F16-8B0EC39E6ECB}" type="presOf" srcId="{405E8FE9-FAD2-425A-88C8-3538CBD2E798}" destId="{3B56CE56-420B-4193-8BA7-DA2D28C1FB65}" srcOrd="0" destOrd="0" presId="urn:microsoft.com/office/officeart/2005/8/layout/vList4"/>
    <dgm:cxn modelId="{FCA5E620-28BA-48EE-BADE-CAAB05898035}" type="presOf" srcId="{350FB7BA-563F-47C2-8E5F-3FDAAB838428}" destId="{08CDF55F-CEAC-4D7B-8E1E-27999F5B297D}" srcOrd="0" destOrd="0" presId="urn:microsoft.com/office/officeart/2005/8/layout/vList4"/>
    <dgm:cxn modelId="{85889823-F68C-4C5C-8750-174FBB12BE6E}" srcId="{350FB7BA-563F-47C2-8E5F-3FDAAB838428}" destId="{405E8FE9-FAD2-425A-88C8-3538CBD2E798}" srcOrd="0" destOrd="0" parTransId="{06BB6C92-D2CE-4071-93DC-46EAAD9320E6}" sibTransId="{D5E20AF7-B4B0-40A5-8B90-953F1EEA5562}"/>
    <dgm:cxn modelId="{A943D3D4-289A-4F1D-ABAE-0AB92B02FE09}" type="presOf" srcId="{405E8FE9-FAD2-425A-88C8-3538CBD2E798}" destId="{4F56F117-F964-4449-A75F-34AF26BE25EF}" srcOrd="1" destOrd="0" presId="urn:microsoft.com/office/officeart/2005/8/layout/vList4"/>
    <dgm:cxn modelId="{1FEE9C35-F204-4EBB-97F6-2CE771BD4412}" type="presParOf" srcId="{08CDF55F-CEAC-4D7B-8E1E-27999F5B297D}" destId="{E18C30D1-D1F2-41C6-99AF-0560DACB12EB}" srcOrd="0" destOrd="0" presId="urn:microsoft.com/office/officeart/2005/8/layout/vList4"/>
    <dgm:cxn modelId="{CA14AEF5-DEBF-4AD7-A1CA-EFD77F2B7AD2}" type="presParOf" srcId="{E18C30D1-D1F2-41C6-99AF-0560DACB12EB}" destId="{3B56CE56-420B-4193-8BA7-DA2D28C1FB65}" srcOrd="0" destOrd="0" presId="urn:microsoft.com/office/officeart/2005/8/layout/vList4"/>
    <dgm:cxn modelId="{E8252EA7-9800-4111-AF27-7E8C96D3189C}" type="presParOf" srcId="{E18C30D1-D1F2-41C6-99AF-0560DACB12EB}" destId="{C7C88748-29B2-4CCD-A899-C33CE7208205}" srcOrd="1" destOrd="0" presId="urn:microsoft.com/office/officeart/2005/8/layout/vList4"/>
    <dgm:cxn modelId="{9B668BBD-C7CE-4AB4-92EC-274D492FF28D}" type="presParOf" srcId="{E18C30D1-D1F2-41C6-99AF-0560DACB12EB}" destId="{4F56F117-F964-4449-A75F-34AF26BE25E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0FB7BA-563F-47C2-8E5F-3FDAAB838428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E457A76-C923-4AB6-9F91-FE6B074ED712}">
      <dgm:prSet phldrT="[Text]"/>
      <dgm:spPr>
        <a:solidFill>
          <a:srgbClr val="D10913"/>
        </a:solidFill>
      </dgm:spPr>
      <dgm:t>
        <a:bodyPr lIns="0" tIns="144000" rIns="36000"/>
        <a:lstStyle/>
        <a:p>
          <a:pPr algn="l">
            <a:buFont typeface="+mj-lt"/>
            <a:buNone/>
          </a:pPr>
          <a:r>
            <a:rPr lang="en-GB"/>
            <a:t>How do you control access?</a:t>
          </a:r>
          <a:endParaRPr lang="en-GB" dirty="0"/>
        </a:p>
      </dgm:t>
    </dgm:pt>
    <dgm:pt modelId="{F9FAF61E-3282-41D4-B44B-AB338222D090}" type="parTrans" cxnId="{74DE68D0-7EB7-4F93-B7BB-F5B51CC1F99D}">
      <dgm:prSet/>
      <dgm:spPr/>
      <dgm:t>
        <a:bodyPr/>
        <a:lstStyle/>
        <a:p>
          <a:endParaRPr lang="en-GB"/>
        </a:p>
      </dgm:t>
    </dgm:pt>
    <dgm:pt modelId="{F37FFA61-7DCA-417F-A714-20788EA869B8}" type="sibTrans" cxnId="{74DE68D0-7EB7-4F93-B7BB-F5B51CC1F99D}">
      <dgm:prSet/>
      <dgm:spPr/>
      <dgm:t>
        <a:bodyPr/>
        <a:lstStyle/>
        <a:p>
          <a:endParaRPr lang="en-GB"/>
        </a:p>
      </dgm:t>
    </dgm:pt>
    <dgm:pt modelId="{08CDF55F-CEAC-4D7B-8E1E-27999F5B297D}" type="pres">
      <dgm:prSet presAssocID="{350FB7BA-563F-47C2-8E5F-3FDAAB838428}" presName="linear" presStyleCnt="0">
        <dgm:presLayoutVars>
          <dgm:dir/>
          <dgm:resizeHandles val="exact"/>
        </dgm:presLayoutVars>
      </dgm:prSet>
      <dgm:spPr/>
    </dgm:pt>
    <dgm:pt modelId="{4595F023-7A6C-4C24-AFF9-63FEA9481857}" type="pres">
      <dgm:prSet presAssocID="{0E457A76-C923-4AB6-9F91-FE6B074ED712}" presName="comp" presStyleCnt="0"/>
      <dgm:spPr/>
    </dgm:pt>
    <dgm:pt modelId="{547EB504-849E-4B63-B2B5-92283D6B417A}" type="pres">
      <dgm:prSet presAssocID="{0E457A76-C923-4AB6-9F91-FE6B074ED712}" presName="box" presStyleLbl="node1" presStyleIdx="0" presStyleCnt="1" custLinFactNeighborX="-4732" custLinFactNeighborY="-34031"/>
      <dgm:spPr/>
    </dgm:pt>
    <dgm:pt modelId="{36ED4D0A-1CA2-4409-BA9F-B167A17D29EC}" type="pres">
      <dgm:prSet presAssocID="{0E457A76-C923-4AB6-9F91-FE6B074ED712}" presName="img" presStyleLbl="fgImgPlace1" presStyleIdx="0" presStyleCnt="1" custScaleX="62637" custLinFactNeighborX="-10236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>
          <a:noFill/>
        </a:ln>
      </dgm:spPr>
    </dgm:pt>
    <dgm:pt modelId="{2F9CD1D5-48D0-4583-9D1D-1A19D0179428}" type="pres">
      <dgm:prSet presAssocID="{0E457A76-C923-4AB6-9F91-FE6B074ED712}" presName="text" presStyleLbl="node1" presStyleIdx="0" presStyleCnt="1">
        <dgm:presLayoutVars>
          <dgm:bulletEnabled val="1"/>
        </dgm:presLayoutVars>
      </dgm:prSet>
      <dgm:spPr/>
    </dgm:pt>
  </dgm:ptLst>
  <dgm:cxnLst>
    <dgm:cxn modelId="{FCA5E620-28BA-48EE-BADE-CAAB05898035}" type="presOf" srcId="{350FB7BA-563F-47C2-8E5F-3FDAAB838428}" destId="{08CDF55F-CEAC-4D7B-8E1E-27999F5B297D}" srcOrd="0" destOrd="0" presId="urn:microsoft.com/office/officeart/2005/8/layout/vList4"/>
    <dgm:cxn modelId="{8E3FEC27-15B1-4F03-9109-510DE1917F98}" type="presOf" srcId="{0E457A76-C923-4AB6-9F91-FE6B074ED712}" destId="{547EB504-849E-4B63-B2B5-92283D6B417A}" srcOrd="0" destOrd="0" presId="urn:microsoft.com/office/officeart/2005/8/layout/vList4"/>
    <dgm:cxn modelId="{75A833B7-B58C-4840-84D7-FB27F26D19E4}" type="presOf" srcId="{0E457A76-C923-4AB6-9F91-FE6B074ED712}" destId="{2F9CD1D5-48D0-4583-9D1D-1A19D0179428}" srcOrd="1" destOrd="0" presId="urn:microsoft.com/office/officeart/2005/8/layout/vList4"/>
    <dgm:cxn modelId="{74DE68D0-7EB7-4F93-B7BB-F5B51CC1F99D}" srcId="{350FB7BA-563F-47C2-8E5F-3FDAAB838428}" destId="{0E457A76-C923-4AB6-9F91-FE6B074ED712}" srcOrd="0" destOrd="0" parTransId="{F9FAF61E-3282-41D4-B44B-AB338222D090}" sibTransId="{F37FFA61-7DCA-417F-A714-20788EA869B8}"/>
    <dgm:cxn modelId="{3A266DB8-2018-459C-9FF0-C1D52C8ECBA0}" type="presParOf" srcId="{08CDF55F-CEAC-4D7B-8E1E-27999F5B297D}" destId="{4595F023-7A6C-4C24-AFF9-63FEA9481857}" srcOrd="0" destOrd="0" presId="urn:microsoft.com/office/officeart/2005/8/layout/vList4"/>
    <dgm:cxn modelId="{CB1C9680-ABBE-4858-AF33-651559F850B0}" type="presParOf" srcId="{4595F023-7A6C-4C24-AFF9-63FEA9481857}" destId="{547EB504-849E-4B63-B2B5-92283D6B417A}" srcOrd="0" destOrd="0" presId="urn:microsoft.com/office/officeart/2005/8/layout/vList4"/>
    <dgm:cxn modelId="{008F7B3F-9DF3-4BD5-9FF4-63C534649872}" type="presParOf" srcId="{4595F023-7A6C-4C24-AFF9-63FEA9481857}" destId="{36ED4D0A-1CA2-4409-BA9F-B167A17D29EC}" srcOrd="1" destOrd="0" presId="urn:microsoft.com/office/officeart/2005/8/layout/vList4"/>
    <dgm:cxn modelId="{EF83DCA1-528B-4B67-82EF-11CA94A038CA}" type="presParOf" srcId="{4595F023-7A6C-4C24-AFF9-63FEA9481857}" destId="{2F9CD1D5-48D0-4583-9D1D-1A19D01794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B504-849E-4B63-B2B5-92283D6B417A}">
      <dsp:nvSpPr>
        <dsp:cNvPr id="0" name=""/>
        <dsp:cNvSpPr/>
      </dsp:nvSpPr>
      <dsp:spPr>
        <a:xfrm>
          <a:off x="0" y="0"/>
          <a:ext cx="7259352" cy="649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00" rIns="3600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800" kern="1200" dirty="0"/>
            <a:t>I can evidence where my data is</a:t>
          </a:r>
        </a:p>
      </dsp:txBody>
      <dsp:txXfrm>
        <a:off x="1516780" y="0"/>
        <a:ext cx="5742571" cy="649102"/>
      </dsp:txXfrm>
    </dsp:sp>
    <dsp:sp modelId="{36ED4D0A-1CA2-4409-BA9F-B167A17D29EC}">
      <dsp:nvSpPr>
        <dsp:cNvPr id="0" name=""/>
        <dsp:cNvSpPr/>
      </dsp:nvSpPr>
      <dsp:spPr>
        <a:xfrm>
          <a:off x="187527" y="64910"/>
          <a:ext cx="909408" cy="51928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6CE56-420B-4193-8BA7-DA2D28C1FB65}">
      <dsp:nvSpPr>
        <dsp:cNvPr id="0" name=""/>
        <dsp:cNvSpPr/>
      </dsp:nvSpPr>
      <dsp:spPr>
        <a:xfrm>
          <a:off x="0" y="714012"/>
          <a:ext cx="7259352" cy="649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Everyone can find the latest version</a:t>
          </a:r>
        </a:p>
      </dsp:txBody>
      <dsp:txXfrm>
        <a:off x="1516780" y="714012"/>
        <a:ext cx="5742571" cy="649102"/>
      </dsp:txXfrm>
    </dsp:sp>
    <dsp:sp modelId="{C7C88748-29B2-4CCD-A899-C33CE7208205}">
      <dsp:nvSpPr>
        <dsp:cNvPr id="0" name=""/>
        <dsp:cNvSpPr/>
      </dsp:nvSpPr>
      <dsp:spPr>
        <a:xfrm>
          <a:off x="176493" y="778922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CFEDE-7DF1-4D06-9A85-E391DCC812EA}">
      <dsp:nvSpPr>
        <dsp:cNvPr id="0" name=""/>
        <dsp:cNvSpPr/>
      </dsp:nvSpPr>
      <dsp:spPr>
        <a:xfrm>
          <a:off x="0" y="1428024"/>
          <a:ext cx="7259352" cy="649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 know who can access my data</a:t>
          </a:r>
        </a:p>
      </dsp:txBody>
      <dsp:txXfrm>
        <a:off x="1516780" y="1428024"/>
        <a:ext cx="5742571" cy="649102"/>
      </dsp:txXfrm>
    </dsp:sp>
    <dsp:sp modelId="{9C41B1A1-4E18-4266-B5EE-F0C9F181A639}">
      <dsp:nvSpPr>
        <dsp:cNvPr id="0" name=""/>
        <dsp:cNvSpPr/>
      </dsp:nvSpPr>
      <dsp:spPr>
        <a:xfrm>
          <a:off x="187513" y="1492935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DB90-A13B-40E6-A60B-34931CA01EB0}">
      <dsp:nvSpPr>
        <dsp:cNvPr id="0" name=""/>
        <dsp:cNvSpPr/>
      </dsp:nvSpPr>
      <dsp:spPr>
        <a:xfrm>
          <a:off x="0" y="2142037"/>
          <a:ext cx="7259352" cy="649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 can easily control access to data</a:t>
          </a:r>
        </a:p>
      </dsp:txBody>
      <dsp:txXfrm>
        <a:off x="1516780" y="2142037"/>
        <a:ext cx="5742571" cy="649102"/>
      </dsp:txXfrm>
    </dsp:sp>
    <dsp:sp modelId="{17FCDF9D-8F98-4E90-A9E7-5527C17BC84A}">
      <dsp:nvSpPr>
        <dsp:cNvPr id="0" name=""/>
        <dsp:cNvSpPr/>
      </dsp:nvSpPr>
      <dsp:spPr>
        <a:xfrm>
          <a:off x="176493" y="2206947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B504-849E-4B63-B2B5-92283D6B417A}">
      <dsp:nvSpPr>
        <dsp:cNvPr id="0" name=""/>
        <dsp:cNvSpPr/>
      </dsp:nvSpPr>
      <dsp:spPr>
        <a:xfrm>
          <a:off x="0" y="0"/>
          <a:ext cx="7259352" cy="649102"/>
        </a:xfrm>
        <a:prstGeom prst="roundRect">
          <a:avLst>
            <a:gd name="adj" fmla="val 10000"/>
          </a:avLst>
        </a:prstGeom>
        <a:solidFill>
          <a:srgbClr val="95C3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00" rIns="3600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800" kern="1200" dirty="0"/>
            <a:t>I can evidence where my data is</a:t>
          </a:r>
        </a:p>
      </dsp:txBody>
      <dsp:txXfrm>
        <a:off x="1516780" y="0"/>
        <a:ext cx="5742571" cy="649102"/>
      </dsp:txXfrm>
    </dsp:sp>
    <dsp:sp modelId="{36ED4D0A-1CA2-4409-BA9F-B167A17D29EC}">
      <dsp:nvSpPr>
        <dsp:cNvPr id="0" name=""/>
        <dsp:cNvSpPr/>
      </dsp:nvSpPr>
      <dsp:spPr>
        <a:xfrm>
          <a:off x="187527" y="64910"/>
          <a:ext cx="909408" cy="51928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6CE56-420B-4193-8BA7-DA2D28C1FB65}">
      <dsp:nvSpPr>
        <dsp:cNvPr id="0" name=""/>
        <dsp:cNvSpPr/>
      </dsp:nvSpPr>
      <dsp:spPr>
        <a:xfrm>
          <a:off x="0" y="714012"/>
          <a:ext cx="7259352" cy="649102"/>
        </a:xfrm>
        <a:prstGeom prst="roundRect">
          <a:avLst>
            <a:gd name="adj" fmla="val 10000"/>
          </a:avLst>
        </a:prstGeom>
        <a:solidFill>
          <a:srgbClr val="95C3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Everyone can find the latest version</a:t>
          </a:r>
        </a:p>
      </dsp:txBody>
      <dsp:txXfrm>
        <a:off x="1516780" y="714012"/>
        <a:ext cx="5742571" cy="649102"/>
      </dsp:txXfrm>
    </dsp:sp>
    <dsp:sp modelId="{C7C88748-29B2-4CCD-A899-C33CE7208205}">
      <dsp:nvSpPr>
        <dsp:cNvPr id="0" name=""/>
        <dsp:cNvSpPr/>
      </dsp:nvSpPr>
      <dsp:spPr>
        <a:xfrm>
          <a:off x="176493" y="778922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CFEDE-7DF1-4D06-9A85-E391DCC812EA}">
      <dsp:nvSpPr>
        <dsp:cNvPr id="0" name=""/>
        <dsp:cNvSpPr/>
      </dsp:nvSpPr>
      <dsp:spPr>
        <a:xfrm>
          <a:off x="0" y="1428024"/>
          <a:ext cx="7259352" cy="649102"/>
        </a:xfrm>
        <a:prstGeom prst="roundRect">
          <a:avLst>
            <a:gd name="adj" fmla="val 10000"/>
          </a:avLst>
        </a:prstGeom>
        <a:solidFill>
          <a:srgbClr val="9ACA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 know who can access my data</a:t>
          </a:r>
        </a:p>
      </dsp:txBody>
      <dsp:txXfrm>
        <a:off x="1516780" y="1428024"/>
        <a:ext cx="5742571" cy="649102"/>
      </dsp:txXfrm>
    </dsp:sp>
    <dsp:sp modelId="{9C41B1A1-4E18-4266-B5EE-F0C9F181A639}">
      <dsp:nvSpPr>
        <dsp:cNvPr id="0" name=""/>
        <dsp:cNvSpPr/>
      </dsp:nvSpPr>
      <dsp:spPr>
        <a:xfrm>
          <a:off x="187513" y="1492935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DB90-A13B-40E6-A60B-34931CA01EB0}">
      <dsp:nvSpPr>
        <dsp:cNvPr id="0" name=""/>
        <dsp:cNvSpPr/>
      </dsp:nvSpPr>
      <dsp:spPr>
        <a:xfrm>
          <a:off x="0" y="2142037"/>
          <a:ext cx="7259352" cy="649102"/>
        </a:xfrm>
        <a:prstGeom prst="roundRect">
          <a:avLst>
            <a:gd name="adj" fmla="val 10000"/>
          </a:avLst>
        </a:prstGeom>
        <a:solidFill>
          <a:srgbClr val="95C3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 can easily control access to data</a:t>
          </a:r>
        </a:p>
      </dsp:txBody>
      <dsp:txXfrm>
        <a:off x="1516780" y="2142037"/>
        <a:ext cx="5742571" cy="649102"/>
      </dsp:txXfrm>
    </dsp:sp>
    <dsp:sp modelId="{17FCDF9D-8F98-4E90-A9E7-5527C17BC84A}">
      <dsp:nvSpPr>
        <dsp:cNvPr id="0" name=""/>
        <dsp:cNvSpPr/>
      </dsp:nvSpPr>
      <dsp:spPr>
        <a:xfrm>
          <a:off x="176493" y="2206947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B504-849E-4B63-B2B5-92283D6B417A}">
      <dsp:nvSpPr>
        <dsp:cNvPr id="0" name=""/>
        <dsp:cNvSpPr/>
      </dsp:nvSpPr>
      <dsp:spPr>
        <a:xfrm>
          <a:off x="0" y="0"/>
          <a:ext cx="7259352" cy="649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00" rIns="3600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800" kern="1200" dirty="0"/>
            <a:t>I know what devices you have data on</a:t>
          </a:r>
        </a:p>
      </dsp:txBody>
      <dsp:txXfrm>
        <a:off x="1516780" y="0"/>
        <a:ext cx="5742571" cy="649102"/>
      </dsp:txXfrm>
    </dsp:sp>
    <dsp:sp modelId="{36ED4D0A-1CA2-4409-BA9F-B167A17D29EC}">
      <dsp:nvSpPr>
        <dsp:cNvPr id="0" name=""/>
        <dsp:cNvSpPr/>
      </dsp:nvSpPr>
      <dsp:spPr>
        <a:xfrm>
          <a:off x="187527" y="64910"/>
          <a:ext cx="909408" cy="51928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6CE56-420B-4193-8BA7-DA2D28C1FB65}">
      <dsp:nvSpPr>
        <dsp:cNvPr id="0" name=""/>
        <dsp:cNvSpPr/>
      </dsp:nvSpPr>
      <dsp:spPr>
        <a:xfrm>
          <a:off x="0" y="714012"/>
          <a:ext cx="7259352" cy="649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 know you don’t have copies</a:t>
          </a:r>
        </a:p>
      </dsp:txBody>
      <dsp:txXfrm>
        <a:off x="1516780" y="714012"/>
        <a:ext cx="5742571" cy="649102"/>
      </dsp:txXfrm>
    </dsp:sp>
    <dsp:sp modelId="{C7C88748-29B2-4CCD-A899-C33CE7208205}">
      <dsp:nvSpPr>
        <dsp:cNvPr id="0" name=""/>
        <dsp:cNvSpPr/>
      </dsp:nvSpPr>
      <dsp:spPr>
        <a:xfrm>
          <a:off x="176493" y="778922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CFEDE-7DF1-4D06-9A85-E391DCC812EA}">
      <dsp:nvSpPr>
        <dsp:cNvPr id="0" name=""/>
        <dsp:cNvSpPr/>
      </dsp:nvSpPr>
      <dsp:spPr>
        <a:xfrm>
          <a:off x="0" y="1428024"/>
          <a:ext cx="7259352" cy="649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 know what data you can access</a:t>
          </a:r>
        </a:p>
      </dsp:txBody>
      <dsp:txXfrm>
        <a:off x="1516780" y="1428024"/>
        <a:ext cx="5742571" cy="649102"/>
      </dsp:txXfrm>
    </dsp:sp>
    <dsp:sp modelId="{9C41B1A1-4E18-4266-B5EE-F0C9F181A639}">
      <dsp:nvSpPr>
        <dsp:cNvPr id="0" name=""/>
        <dsp:cNvSpPr/>
      </dsp:nvSpPr>
      <dsp:spPr>
        <a:xfrm>
          <a:off x="187513" y="1492935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DB90-A13B-40E6-A60B-34931CA01EB0}">
      <dsp:nvSpPr>
        <dsp:cNvPr id="0" name=""/>
        <dsp:cNvSpPr/>
      </dsp:nvSpPr>
      <dsp:spPr>
        <a:xfrm>
          <a:off x="0" y="2142037"/>
          <a:ext cx="7259352" cy="6491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 can remove your access to my data</a:t>
          </a:r>
        </a:p>
      </dsp:txBody>
      <dsp:txXfrm>
        <a:off x="1516780" y="2142037"/>
        <a:ext cx="5742571" cy="649102"/>
      </dsp:txXfrm>
    </dsp:sp>
    <dsp:sp modelId="{17FCDF9D-8F98-4E90-A9E7-5527C17BC84A}">
      <dsp:nvSpPr>
        <dsp:cNvPr id="0" name=""/>
        <dsp:cNvSpPr/>
      </dsp:nvSpPr>
      <dsp:spPr>
        <a:xfrm>
          <a:off x="176493" y="2206947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B504-849E-4B63-B2B5-92283D6B417A}">
      <dsp:nvSpPr>
        <dsp:cNvPr id="0" name=""/>
        <dsp:cNvSpPr/>
      </dsp:nvSpPr>
      <dsp:spPr>
        <a:xfrm>
          <a:off x="0" y="0"/>
          <a:ext cx="7259352" cy="649102"/>
        </a:xfrm>
        <a:prstGeom prst="roundRect">
          <a:avLst>
            <a:gd name="adj" fmla="val 10000"/>
          </a:avLst>
        </a:prstGeom>
        <a:solidFill>
          <a:srgbClr val="D1091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00" rIns="3600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800" kern="1200" dirty="0"/>
            <a:t>Where is your data?</a:t>
          </a:r>
        </a:p>
      </dsp:txBody>
      <dsp:txXfrm>
        <a:off x="1516780" y="0"/>
        <a:ext cx="5742571" cy="649102"/>
      </dsp:txXfrm>
    </dsp:sp>
    <dsp:sp modelId="{36ED4D0A-1CA2-4409-BA9F-B167A17D29EC}">
      <dsp:nvSpPr>
        <dsp:cNvPr id="0" name=""/>
        <dsp:cNvSpPr/>
      </dsp:nvSpPr>
      <dsp:spPr>
        <a:xfrm>
          <a:off x="187527" y="64910"/>
          <a:ext cx="909408" cy="51928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6CE56-420B-4193-8BA7-DA2D28C1FB65}">
      <dsp:nvSpPr>
        <dsp:cNvPr id="0" name=""/>
        <dsp:cNvSpPr/>
      </dsp:nvSpPr>
      <dsp:spPr>
        <a:xfrm>
          <a:off x="0" y="714012"/>
          <a:ext cx="7259352" cy="649102"/>
        </a:xfrm>
        <a:prstGeom prst="roundRect">
          <a:avLst>
            <a:gd name="adj" fmla="val 10000"/>
          </a:avLst>
        </a:prstGeom>
        <a:solidFill>
          <a:srgbClr val="D1091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Where are the latest version/copies?</a:t>
          </a:r>
        </a:p>
      </dsp:txBody>
      <dsp:txXfrm>
        <a:off x="1516780" y="714012"/>
        <a:ext cx="5742571" cy="649102"/>
      </dsp:txXfrm>
    </dsp:sp>
    <dsp:sp modelId="{C7C88748-29B2-4CCD-A899-C33CE7208205}">
      <dsp:nvSpPr>
        <dsp:cNvPr id="0" name=""/>
        <dsp:cNvSpPr/>
      </dsp:nvSpPr>
      <dsp:spPr>
        <a:xfrm>
          <a:off x="176493" y="778922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CFEDE-7DF1-4D06-9A85-E391DCC812EA}">
      <dsp:nvSpPr>
        <dsp:cNvPr id="0" name=""/>
        <dsp:cNvSpPr/>
      </dsp:nvSpPr>
      <dsp:spPr>
        <a:xfrm>
          <a:off x="0" y="1428024"/>
          <a:ext cx="7259352" cy="649102"/>
        </a:xfrm>
        <a:prstGeom prst="roundRect">
          <a:avLst>
            <a:gd name="adj" fmla="val 10000"/>
          </a:avLst>
        </a:prstGeom>
        <a:solidFill>
          <a:srgbClr val="D1091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How is it accessed and by who?</a:t>
          </a:r>
        </a:p>
      </dsp:txBody>
      <dsp:txXfrm>
        <a:off x="1516780" y="1428024"/>
        <a:ext cx="5742571" cy="649102"/>
      </dsp:txXfrm>
    </dsp:sp>
    <dsp:sp modelId="{9C41B1A1-4E18-4266-B5EE-F0C9F181A639}">
      <dsp:nvSpPr>
        <dsp:cNvPr id="0" name=""/>
        <dsp:cNvSpPr/>
      </dsp:nvSpPr>
      <dsp:spPr>
        <a:xfrm>
          <a:off x="187513" y="1492935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8DB90-A13B-40E6-A60B-34931CA01EB0}">
      <dsp:nvSpPr>
        <dsp:cNvPr id="0" name=""/>
        <dsp:cNvSpPr/>
      </dsp:nvSpPr>
      <dsp:spPr>
        <a:xfrm>
          <a:off x="0" y="2142037"/>
          <a:ext cx="7259352" cy="649102"/>
        </a:xfrm>
        <a:prstGeom prst="roundRect">
          <a:avLst>
            <a:gd name="adj" fmla="val 10000"/>
          </a:avLst>
        </a:prstGeom>
        <a:solidFill>
          <a:srgbClr val="D1091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How do you control access?</a:t>
          </a:r>
        </a:p>
      </dsp:txBody>
      <dsp:txXfrm>
        <a:off x="1516780" y="2142037"/>
        <a:ext cx="5742571" cy="649102"/>
      </dsp:txXfrm>
    </dsp:sp>
    <dsp:sp modelId="{17FCDF9D-8F98-4E90-A9E7-5527C17BC84A}">
      <dsp:nvSpPr>
        <dsp:cNvPr id="0" name=""/>
        <dsp:cNvSpPr/>
      </dsp:nvSpPr>
      <dsp:spPr>
        <a:xfrm>
          <a:off x="176493" y="2206947"/>
          <a:ext cx="909437" cy="51928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B504-849E-4B63-B2B5-92283D6B417A}">
      <dsp:nvSpPr>
        <dsp:cNvPr id="0" name=""/>
        <dsp:cNvSpPr/>
      </dsp:nvSpPr>
      <dsp:spPr>
        <a:xfrm>
          <a:off x="0" y="0"/>
          <a:ext cx="8738214" cy="837587"/>
        </a:xfrm>
        <a:prstGeom prst="roundRect">
          <a:avLst>
            <a:gd name="adj" fmla="val 10000"/>
          </a:avLst>
        </a:prstGeom>
        <a:solidFill>
          <a:srgbClr val="D1091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00" rIns="3600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3900" kern="1200" dirty="0"/>
            <a:t>Where is your data?</a:t>
          </a:r>
        </a:p>
      </dsp:txBody>
      <dsp:txXfrm>
        <a:off x="1831401" y="0"/>
        <a:ext cx="6906812" cy="837587"/>
      </dsp:txXfrm>
    </dsp:sp>
    <dsp:sp modelId="{36ED4D0A-1CA2-4409-BA9F-B167A17D29EC}">
      <dsp:nvSpPr>
        <dsp:cNvPr id="0" name=""/>
        <dsp:cNvSpPr/>
      </dsp:nvSpPr>
      <dsp:spPr>
        <a:xfrm>
          <a:off x="231355" y="83758"/>
          <a:ext cx="1094671" cy="67007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6CE56-420B-4193-8BA7-DA2D28C1FB65}">
      <dsp:nvSpPr>
        <dsp:cNvPr id="0" name=""/>
        <dsp:cNvSpPr/>
      </dsp:nvSpPr>
      <dsp:spPr>
        <a:xfrm>
          <a:off x="0" y="0"/>
          <a:ext cx="8738214" cy="837587"/>
        </a:xfrm>
        <a:prstGeom prst="roundRect">
          <a:avLst>
            <a:gd name="adj" fmla="val 10000"/>
          </a:avLst>
        </a:prstGeom>
        <a:solidFill>
          <a:srgbClr val="D1091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Where are the latest version/copies?</a:t>
          </a:r>
        </a:p>
      </dsp:txBody>
      <dsp:txXfrm>
        <a:off x="1831401" y="0"/>
        <a:ext cx="6906812" cy="837587"/>
      </dsp:txXfrm>
    </dsp:sp>
    <dsp:sp modelId="{C7C88748-29B2-4CCD-A899-C33CE7208205}">
      <dsp:nvSpPr>
        <dsp:cNvPr id="0" name=""/>
        <dsp:cNvSpPr/>
      </dsp:nvSpPr>
      <dsp:spPr>
        <a:xfrm>
          <a:off x="218073" y="83758"/>
          <a:ext cx="1094705" cy="67007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6CE56-420B-4193-8BA7-DA2D28C1FB65}">
      <dsp:nvSpPr>
        <dsp:cNvPr id="0" name=""/>
        <dsp:cNvSpPr/>
      </dsp:nvSpPr>
      <dsp:spPr>
        <a:xfrm>
          <a:off x="0" y="0"/>
          <a:ext cx="8738214" cy="837587"/>
        </a:xfrm>
        <a:prstGeom prst="roundRect">
          <a:avLst>
            <a:gd name="adj" fmla="val 10000"/>
          </a:avLst>
        </a:prstGeom>
        <a:solidFill>
          <a:srgbClr val="D1091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How is it accessed and by who?</a:t>
          </a:r>
        </a:p>
      </dsp:txBody>
      <dsp:txXfrm>
        <a:off x="1831401" y="0"/>
        <a:ext cx="6906812" cy="837587"/>
      </dsp:txXfrm>
    </dsp:sp>
    <dsp:sp modelId="{C7C88748-29B2-4CCD-A899-C33CE7208205}">
      <dsp:nvSpPr>
        <dsp:cNvPr id="0" name=""/>
        <dsp:cNvSpPr/>
      </dsp:nvSpPr>
      <dsp:spPr>
        <a:xfrm>
          <a:off x="218073" y="83758"/>
          <a:ext cx="1094705" cy="67007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EB504-849E-4B63-B2B5-92283D6B417A}">
      <dsp:nvSpPr>
        <dsp:cNvPr id="0" name=""/>
        <dsp:cNvSpPr/>
      </dsp:nvSpPr>
      <dsp:spPr>
        <a:xfrm>
          <a:off x="0" y="0"/>
          <a:ext cx="8738213" cy="837587"/>
        </a:xfrm>
        <a:prstGeom prst="roundRect">
          <a:avLst>
            <a:gd name="adj" fmla="val 10000"/>
          </a:avLst>
        </a:prstGeom>
        <a:solidFill>
          <a:srgbClr val="D1091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00" rIns="3600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3900" kern="1200"/>
            <a:t>How do you control access?</a:t>
          </a:r>
          <a:endParaRPr lang="en-GB" sz="3900" kern="1200" dirty="0"/>
        </a:p>
      </dsp:txBody>
      <dsp:txXfrm>
        <a:off x="1831401" y="0"/>
        <a:ext cx="6906811" cy="837587"/>
      </dsp:txXfrm>
    </dsp:sp>
    <dsp:sp modelId="{36ED4D0A-1CA2-4409-BA9F-B167A17D29EC}">
      <dsp:nvSpPr>
        <dsp:cNvPr id="0" name=""/>
        <dsp:cNvSpPr/>
      </dsp:nvSpPr>
      <dsp:spPr>
        <a:xfrm>
          <a:off x="231355" y="83758"/>
          <a:ext cx="1094670" cy="67007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9000" r="1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7C26-FA22-435D-9EF0-C22FFC7B0A18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4FEF2-2805-4A52-9C19-5017A60AA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7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6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93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4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ben.fielding@blucando.it   –   0333 123 3007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52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think it looks like this. Organised, categorised and secure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07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like this in most businesses when you look deeper.</a:t>
            </a:r>
          </a:p>
          <a:p>
            <a:r>
              <a:rPr lang="en-GB" dirty="0"/>
              <a:t>Copies in everyone’s email, desktops, cloud storage, online, USB devices.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Everything used to be in one place. Servers, computers, filing. Nothing left these four walls.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408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it looks more like these. People, devices, cloud storage, online services. Its all over the place.</a:t>
            </a:r>
          </a:p>
          <a:p>
            <a:endParaRPr lang="en-GB" dirty="0"/>
          </a:p>
          <a:p>
            <a:r>
              <a:rPr lang="en-GB" dirty="0"/>
              <a:t>How do you build a defensive wall around your data and manage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1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9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594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Pricing, contracts,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4FEF2-2805-4A52-9C19-5017A60AA6A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6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670F4-D702-4519-A2F4-40FBF6C5E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DD58343-50D4-4C24-AD82-FB0EC68C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FA578C7-A343-4513-9A5F-67A974E561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Support and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39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eneral Reverse Bubbles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D24A0-14C9-477E-9624-72E4DB9FC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5" name="Rounded Rectangle 196">
            <a:extLst>
              <a:ext uri="{FF2B5EF4-FFF2-40B4-BE49-F238E27FC236}">
                <a16:creationId xmlns:a16="http://schemas.microsoft.com/office/drawing/2014/main" id="{CFEA8801-3D49-4E54-B61A-AFF9B156A309}"/>
              </a:ext>
            </a:extLst>
          </p:cNvPr>
          <p:cNvSpPr/>
          <p:nvPr userDrawn="1"/>
        </p:nvSpPr>
        <p:spPr>
          <a:xfrm>
            <a:off x="957664" y="541353"/>
            <a:ext cx="3778609" cy="20717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65B2E8"/>
                </a:solidFill>
              </a:rPr>
              <a:t>Click to edit</a:t>
            </a:r>
          </a:p>
        </p:txBody>
      </p:sp>
      <p:sp>
        <p:nvSpPr>
          <p:cNvPr id="6" name="Rounded Rectangle 198">
            <a:extLst>
              <a:ext uri="{FF2B5EF4-FFF2-40B4-BE49-F238E27FC236}">
                <a16:creationId xmlns:a16="http://schemas.microsoft.com/office/drawing/2014/main" id="{6552960C-B424-4747-84E3-F894BAE27A07}"/>
              </a:ext>
            </a:extLst>
          </p:cNvPr>
          <p:cNvSpPr/>
          <p:nvPr userDrawn="1"/>
        </p:nvSpPr>
        <p:spPr>
          <a:xfrm>
            <a:off x="5569025" y="2151241"/>
            <a:ext cx="6131131" cy="20717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en-GB" sz="2800" dirty="0">
                <a:solidFill>
                  <a:srgbClr val="003A70"/>
                </a:solidFill>
              </a:rPr>
              <a:t>Click to edit</a:t>
            </a:r>
          </a:p>
        </p:txBody>
      </p:sp>
      <p:sp>
        <p:nvSpPr>
          <p:cNvPr id="7" name="Rounded Rectangle 199">
            <a:extLst>
              <a:ext uri="{FF2B5EF4-FFF2-40B4-BE49-F238E27FC236}">
                <a16:creationId xmlns:a16="http://schemas.microsoft.com/office/drawing/2014/main" id="{7AAEC2AB-F4C5-410D-BEF0-B743B713C241}"/>
              </a:ext>
            </a:extLst>
          </p:cNvPr>
          <p:cNvSpPr/>
          <p:nvPr userDrawn="1"/>
        </p:nvSpPr>
        <p:spPr>
          <a:xfrm>
            <a:off x="2380010" y="2952859"/>
            <a:ext cx="2356263" cy="2071714"/>
          </a:xfrm>
          <a:prstGeom prst="roundRect">
            <a:avLst/>
          </a:prstGeom>
          <a:solidFill>
            <a:schemeClr val="bg1"/>
          </a:solidFill>
          <a:ln w="76200" cmpd="sng">
            <a:solidFill>
              <a:srgbClr val="003A7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1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eneral Reverse Bubbles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D24A0-14C9-477E-9624-72E4DB9FC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84AB85AB-E9BF-4F11-B52B-F7152215838E}"/>
              </a:ext>
            </a:extLst>
          </p:cNvPr>
          <p:cNvSpPr/>
          <p:nvPr userDrawn="1"/>
        </p:nvSpPr>
        <p:spPr>
          <a:xfrm>
            <a:off x="957664" y="541353"/>
            <a:ext cx="7778122" cy="30237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65B2E8"/>
                </a:solidFill>
              </a:rPr>
              <a:t>Click to edit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A68AFBEF-9223-41E8-8347-852CBFA224FE}"/>
              </a:ext>
            </a:extLst>
          </p:cNvPr>
          <p:cNvSpPr/>
          <p:nvPr userDrawn="1"/>
        </p:nvSpPr>
        <p:spPr>
          <a:xfrm>
            <a:off x="6717669" y="2633843"/>
            <a:ext cx="3068882" cy="2346880"/>
          </a:xfrm>
          <a:prstGeom prst="roundRect">
            <a:avLst/>
          </a:prstGeom>
          <a:solidFill>
            <a:schemeClr val="bg1"/>
          </a:solidFill>
          <a:ln w="76200" cmpd="sng">
            <a:solidFill>
              <a:srgbClr val="003A7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3A7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eneral 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6E46DE07-E67F-4A51-98A5-10E960E59556}"/>
              </a:ext>
            </a:extLst>
          </p:cNvPr>
          <p:cNvSpPr/>
          <p:nvPr userDrawn="1"/>
        </p:nvSpPr>
        <p:spPr>
          <a:xfrm>
            <a:off x="957664" y="541353"/>
            <a:ext cx="5555622" cy="2171004"/>
          </a:xfrm>
          <a:prstGeom prst="roundRect">
            <a:avLst/>
          </a:prstGeom>
          <a:solidFill>
            <a:srgbClr val="003A7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Click to edit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08AAA1EF-F9E4-48FB-9CB2-380F3401324E}"/>
              </a:ext>
            </a:extLst>
          </p:cNvPr>
          <p:cNvSpPr/>
          <p:nvPr userDrawn="1"/>
        </p:nvSpPr>
        <p:spPr>
          <a:xfrm>
            <a:off x="5479142" y="1987956"/>
            <a:ext cx="6304643" cy="2302830"/>
          </a:xfrm>
          <a:prstGeom prst="roundRect">
            <a:avLst/>
          </a:prstGeom>
          <a:solidFill>
            <a:srgbClr val="65B2E8"/>
          </a:solidFill>
          <a:ln w="76200" cmpd="sng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Click to edit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2B2A7C0B-46DE-40AF-A247-C65376CF4A8F}"/>
              </a:ext>
            </a:extLst>
          </p:cNvPr>
          <p:cNvSpPr/>
          <p:nvPr userDrawn="1"/>
        </p:nvSpPr>
        <p:spPr>
          <a:xfrm>
            <a:off x="2426885" y="2860629"/>
            <a:ext cx="2199545" cy="2037942"/>
          </a:xfrm>
          <a:prstGeom prst="roundRect">
            <a:avLst/>
          </a:prstGeom>
          <a:noFill/>
          <a:ln w="76200" cmpd="sng">
            <a:solidFill>
              <a:srgbClr val="003A7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3A7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3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Gener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2A05-20BB-4C0C-943E-38EE8AD2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F9C1-09D8-4F02-96F3-E2341C340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3E671-915C-4D2D-98BF-7103F83D9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4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Genera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A736-1660-4944-A0F0-0B4958FA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18AF3-ED41-458B-8CB2-019A4DF2E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2B97C-18F1-4777-83D2-3BD159472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562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87C56-7D0B-4981-B3A4-791E66F0B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3A2F7-A743-4F15-BEF3-888F5DA64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62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1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Gener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893-616B-43DE-A754-4016956A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7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General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0FBE-E521-4E6A-B396-C28BD75C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AD3C8-C927-4B09-B145-198A7A161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0608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8DBCA-B23C-48AE-A379-4B804A059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99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540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Genera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48FF-CEB6-49CB-9EE8-AE0DA3F1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AF0CE-C246-405F-9F28-292B72293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02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C1B7-1EA0-4DE2-AAF6-DD808F6F9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95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737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ener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923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Networks 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4F3A-897A-406A-A4ED-B61C7DCA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A3F2-1EA4-445C-A95D-C4581E89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8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upport and 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AB3E9-3715-443E-9B37-723057DB6C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BDBFF-EA10-4EDF-8AE8-619A67598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93BC4-FDC7-4F20-8456-A41CA2D45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Support and 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899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Networks 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2A05-20BB-4C0C-943E-38EE8AD2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F9C1-09D8-4F02-96F3-E2341C340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3E671-915C-4D2D-98BF-7103F83D9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883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Network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A736-1660-4944-A0F0-0B4958FA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18AF3-ED41-458B-8CB2-019A4DF2E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2B97C-18F1-4777-83D2-3BD159472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562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87C56-7D0B-4981-B3A4-791E66F0B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3A2F7-A743-4F15-BEF3-888F5DA64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62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825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Network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893-616B-43DE-A754-4016956A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03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Networks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0FBE-E521-4E6A-B396-C28BD75C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AD3C8-C927-4B09-B145-198A7A161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0608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8DBCA-B23C-48AE-A379-4B804A059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99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564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Networks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48FF-CEB6-49CB-9EE8-AE0DA3F1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AF0CE-C246-405F-9F28-292B72293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02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C1B7-1EA0-4DE2-AAF6-DD808F6F9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95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323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twork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258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Support Ops Revers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E7A9C-34A8-4619-8D7B-BE6C8BFA6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04F3A-897A-406A-A4ED-B61C7DCA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A3F2-1EA4-445C-A95D-C4581E89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52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Support Ops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4F3A-897A-406A-A4ED-B61C7DCA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A3F2-1EA4-445C-A95D-C4581E89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87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Support Op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2A05-20BB-4C0C-943E-38EE8AD2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F9C1-09D8-4F02-96F3-E2341C340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3E671-915C-4D2D-98BF-7103F83D9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855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Support Op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A736-1660-4944-A0F0-0B4958FA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18AF3-ED41-458B-8CB2-019A4DF2E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2B97C-18F1-4777-83D2-3BD159472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562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87C56-7D0B-4981-B3A4-791E66F0B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3A2F7-A743-4F15-BEF3-888F5DA64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62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32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Defence and 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7D7BAF-D2C1-4336-BBA7-727900EB2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BDBFF-EA10-4EDF-8AE8-619A67598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93BC4-FDC7-4F20-8456-A41CA2D45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Defence</a:t>
            </a:r>
            <a:r>
              <a:rPr lang="en-US" dirty="0"/>
              <a:t> and Backup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962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Support Op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893-616B-43DE-A754-4016956A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57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Support Ops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0FBE-E521-4E6A-B396-C28BD75C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AD3C8-C927-4B09-B145-198A7A161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0608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8DBCA-B23C-48AE-A379-4B804A059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99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4865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Support Ops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48FF-CEB6-49CB-9EE8-AE0DA3F1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AF0CE-C246-405F-9F28-292B72293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02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C1B7-1EA0-4DE2-AAF6-DD808F6F9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95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015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upport Op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496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Repair Recovery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4F3A-897A-406A-A4ED-B61C7DCA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A3F2-1EA4-445C-A95D-C4581E89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62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Repair Recover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2A05-20BB-4C0C-943E-38EE8AD2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F9C1-09D8-4F02-96F3-E2341C340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3E671-915C-4D2D-98BF-7103F83D9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4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Repair Recover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A736-1660-4944-A0F0-0B4958FA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18AF3-ED41-458B-8CB2-019A4DF2E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2B97C-18F1-4777-83D2-3BD159472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562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87C56-7D0B-4981-B3A4-791E66F0B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3A2F7-A743-4F15-BEF3-888F5DA64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62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094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Repair Recover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893-616B-43DE-A754-4016956A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793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Repair Recovery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70FBE-E521-4E6A-B396-C28BD75C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AD3C8-C927-4B09-B145-198A7A161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0608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8DBCA-B23C-48AE-A379-4B804A059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99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434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Repair Recover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48FF-CEB6-49CB-9EE8-AE0DA3F1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7AF0CE-C246-405F-9F28-292B72293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022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C1B7-1EA0-4DE2-AAF6-DD808F6F9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952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87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Netwo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DC6E18-88CB-411C-8887-7A3D3B54A3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BDBFF-EA10-4EDF-8AE8-619A67598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93BC4-FDC7-4F20-8456-A41CA2D45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Network and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880498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Repair Reco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44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Repair and Reco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6C0CB49-9EEA-4A8A-A50C-D6BF17381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BDBFF-EA10-4EDF-8AE8-619A67598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93BC4-FDC7-4F20-8456-A41CA2D45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Repair and Recovery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15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ecurity and 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CAA11F-8F5A-4DEA-9339-E3FFB9A32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BDBFF-EA10-4EDF-8AE8-619A67598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93BC4-FDC7-4F20-8456-A41CA2D45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Security and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31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olution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CAA11F-8F5A-4DEA-9339-E3FFB9A32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BDBFF-EA10-4EDF-8AE8-619A67598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93BC4-FDC7-4F20-8456-A41CA2D45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Security and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34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General Reverse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8D24A0-14C9-477E-9624-72E4DB9FC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604F3A-897A-406A-A4ED-B61C7DCA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A3F2-1EA4-445C-A95D-C4581E89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3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2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General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4F3A-897A-406A-A4ED-B61C7DCA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A3F2-1EA4-445C-A95D-C4581E899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3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76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9.jp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20205AE-BF65-4A29-B346-35EB42171F19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0E5A882-482F-4745-A1EC-A00CE4C90815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Main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7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64" r:id="rId2"/>
    <p:sldLayoutId id="2147483660" r:id="rId3"/>
    <p:sldLayoutId id="2147483661" r:id="rId4"/>
    <p:sldLayoutId id="2147483662" r:id="rId5"/>
    <p:sldLayoutId id="2147483663" r:id="rId6"/>
    <p:sldLayoutId id="214748368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781B8F3-3168-4E11-8B50-5F3FE9626B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25" y="5262789"/>
            <a:ext cx="11153775" cy="15952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143BB-7A11-4553-BA7A-63837BA0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7911D-A6F9-4D35-98A3-5EBF6764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0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5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83" r:id="rId2"/>
    <p:sldLayoutId id="2147483722" r:id="rId3"/>
    <p:sldLayoutId id="2147483723" r:id="rId4"/>
    <p:sldLayoutId id="2147483721" r:id="rId5"/>
    <p:sldLayoutId id="2147483684" r:id="rId6"/>
    <p:sldLayoutId id="2147483685" r:id="rId7"/>
    <p:sldLayoutId id="2147483686" r:id="rId8"/>
    <p:sldLayoutId id="2147483688" r:id="rId9"/>
    <p:sldLayoutId id="2147483689" r:id="rId10"/>
    <p:sldLayoutId id="2147483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1131F6C-3642-4EC8-AE2A-3768EFB05F7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776" y="5242605"/>
            <a:ext cx="11071224" cy="161539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143BB-7A11-4553-BA7A-63837BA0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7911D-A6F9-4D35-98A3-5EBF6764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0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5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387D2E8-8103-4D18-8ADF-6045E6C54D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6" y="5270047"/>
            <a:ext cx="11115674" cy="158795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143BB-7A11-4553-BA7A-63837BA0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7911D-A6F9-4D35-98A3-5EBF6764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0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2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0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E8E8596-3F95-4CDD-804B-84C50CDACB9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776" y="5225298"/>
            <a:ext cx="11071224" cy="163270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143BB-7A11-4553-BA7A-63837BA04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7911D-A6F9-4D35-98A3-5EBF6764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0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2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9" Type="http://schemas.openxmlformats.org/officeDocument/2006/relationships/image" Target="../media/image37.pn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32" Type="http://schemas.openxmlformats.org/officeDocument/2006/relationships/image" Target="../media/image40.jpe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jpeg"/><Relationship Id="rId49" Type="http://schemas.openxmlformats.org/officeDocument/2006/relationships/image" Target="../media/image57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31" Type="http://schemas.openxmlformats.org/officeDocument/2006/relationships/image" Target="../media/image39.png"/><Relationship Id="rId44" Type="http://schemas.openxmlformats.org/officeDocument/2006/relationships/image" Target="../media/image52.png"/><Relationship Id="rId52" Type="http://schemas.openxmlformats.org/officeDocument/2006/relationships/image" Target="../media/image60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gif"/><Relationship Id="rId35" Type="http://schemas.openxmlformats.org/officeDocument/2006/relationships/image" Target="../media/image43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8" Type="http://schemas.openxmlformats.org/officeDocument/2006/relationships/image" Target="../media/image16.png"/><Relationship Id="rId51" Type="http://schemas.openxmlformats.org/officeDocument/2006/relationships/image" Target="../media/image59.png"/><Relationship Id="rId3" Type="http://schemas.openxmlformats.org/officeDocument/2006/relationships/image" Target="../media/image11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image" Target="../media/image46.jpeg"/><Relationship Id="rId46" Type="http://schemas.openxmlformats.org/officeDocument/2006/relationships/image" Target="../media/image54.png"/><Relationship Id="rId20" Type="http://schemas.openxmlformats.org/officeDocument/2006/relationships/image" Target="../media/image28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microsoft.com/office/2007/relationships/hdphoto" Target="../media/hdphoto1.wdp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3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127970-BDBD-41D6-9362-77A601CC3F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Don't f*** up your files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DA5459B-200E-4D20-898A-20E8FC1CF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Or... Where is my data?</a:t>
            </a:r>
          </a:p>
        </p:txBody>
      </p:sp>
    </p:spTree>
    <p:extLst>
      <p:ext uri="{BB962C8B-B14F-4D97-AF65-F5344CB8AC3E}">
        <p14:creationId xmlns:p14="http://schemas.microsoft.com/office/powerpoint/2010/main" val="3829471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993-A0D0-4BF4-80C4-95365D07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Where is your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E43D-D221-4CA7-88D3-D97ED9A3D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OneDrive / SharePoint / Google Drive / Dropbox</a:t>
            </a:r>
          </a:p>
          <a:p>
            <a:r>
              <a:rPr lang="en-GB" dirty="0"/>
              <a:t>Computers</a:t>
            </a:r>
          </a:p>
          <a:p>
            <a:r>
              <a:rPr lang="en-GB" dirty="0"/>
              <a:t>Mobile devices</a:t>
            </a:r>
          </a:p>
          <a:p>
            <a:r>
              <a:rPr lang="en-GB" dirty="0"/>
              <a:t>USB drives</a:t>
            </a:r>
          </a:p>
          <a:p>
            <a:r>
              <a:rPr lang="en-GB" dirty="0"/>
              <a:t>Website</a:t>
            </a:r>
          </a:p>
          <a:p>
            <a:r>
              <a:rPr lang="en-GB" dirty="0"/>
              <a:t>CRM</a:t>
            </a:r>
          </a:p>
          <a:p>
            <a:r>
              <a:rPr lang="en-GB" dirty="0"/>
              <a:t>Other online services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79ADFD-2F30-4C90-BE79-522AF0C01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433496"/>
              </p:ext>
            </p:extLst>
          </p:nvPr>
        </p:nvGraphicFramePr>
        <p:xfrm>
          <a:off x="672486" y="501775"/>
          <a:ext cx="8738214" cy="83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3ECEA35-4F48-492B-BEE5-C7C241BF3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944518"/>
              </p:ext>
            </p:extLst>
          </p:nvPr>
        </p:nvGraphicFramePr>
        <p:xfrm>
          <a:off x="672487" y="3836560"/>
          <a:ext cx="8738213" cy="83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1900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A059B07-FC10-4199-992E-8EAAAB124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034812"/>
              </p:ext>
            </p:extLst>
          </p:nvPr>
        </p:nvGraphicFramePr>
        <p:xfrm>
          <a:off x="672486" y="511421"/>
          <a:ext cx="8738214" cy="83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DE6E-428C-411D-84D2-5DBF20F98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Local copies</a:t>
            </a:r>
          </a:p>
          <a:p>
            <a:r>
              <a:rPr lang="en-GB" dirty="0"/>
              <a:t>Version control</a:t>
            </a:r>
          </a:p>
          <a:p>
            <a:r>
              <a:rPr lang="en-GB" dirty="0"/>
              <a:t>Managing changes</a:t>
            </a:r>
          </a:p>
          <a:p>
            <a:r>
              <a:rPr lang="en-GB" dirty="0"/>
              <a:t>Easy access to avoid workarounds</a:t>
            </a:r>
          </a:p>
          <a:p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D97112-9FDC-47CD-AE92-05B060747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4217043"/>
              </p:ext>
            </p:extLst>
          </p:nvPr>
        </p:nvGraphicFramePr>
        <p:xfrm>
          <a:off x="672486" y="501775"/>
          <a:ext cx="8738214" cy="83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3743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86A449E-3226-49C3-9DB5-715B0FB72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643222"/>
              </p:ext>
            </p:extLst>
          </p:nvPr>
        </p:nvGraphicFramePr>
        <p:xfrm>
          <a:off x="672486" y="496266"/>
          <a:ext cx="8738214" cy="83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E43D-D221-4CA7-88D3-D97ED9A3D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Personal accounts</a:t>
            </a:r>
          </a:p>
          <a:p>
            <a:r>
              <a:rPr lang="en-GB" dirty="0"/>
              <a:t>Local logins</a:t>
            </a:r>
          </a:p>
          <a:p>
            <a:r>
              <a:rPr lang="en-GB" dirty="0"/>
              <a:t>Third parties</a:t>
            </a:r>
          </a:p>
          <a:p>
            <a:r>
              <a:rPr lang="en-GB" dirty="0"/>
              <a:t>Subcontractors</a:t>
            </a:r>
          </a:p>
          <a:p>
            <a:r>
              <a:rPr lang="en-GB" dirty="0"/>
              <a:t>Passwords</a:t>
            </a:r>
          </a:p>
        </p:txBody>
      </p:sp>
    </p:spTree>
    <p:extLst>
      <p:ext uri="{BB962C8B-B14F-4D97-AF65-F5344CB8AC3E}">
        <p14:creationId xmlns:p14="http://schemas.microsoft.com/office/powerpoint/2010/main" val="214415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54ECEB0-65E0-49B3-9DE3-F319DAA17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3354829"/>
              </p:ext>
            </p:extLst>
          </p:nvPr>
        </p:nvGraphicFramePr>
        <p:xfrm>
          <a:off x="672487" y="501775"/>
          <a:ext cx="8738213" cy="83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EB5D-2333-445F-9738-0D39139C6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Unique logins</a:t>
            </a:r>
          </a:p>
          <a:p>
            <a:r>
              <a:rPr lang="en-GB" dirty="0"/>
              <a:t>Starter/leaver processes</a:t>
            </a:r>
          </a:p>
          <a:p>
            <a:r>
              <a:rPr lang="en-GB" dirty="0"/>
              <a:t>Access reviews</a:t>
            </a:r>
          </a:p>
          <a:p>
            <a:r>
              <a:rPr lang="en-GB" dirty="0"/>
              <a:t>Access by default</a:t>
            </a:r>
          </a:p>
          <a:p>
            <a:r>
              <a:rPr lang="en-GB" dirty="0"/>
              <a:t>Centralised control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25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BD7D0C5-523A-413B-BC3F-2CB8922CB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713486"/>
              </p:ext>
            </p:extLst>
          </p:nvPr>
        </p:nvGraphicFramePr>
        <p:xfrm>
          <a:off x="4380887" y="2032612"/>
          <a:ext cx="7259352" cy="279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:a16="http://schemas.microsoft.com/office/drawing/2014/main" id="{DCD6D50B-0D2B-4AF0-BE9E-D1156703C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4605050" cy="473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6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pecial Offer! – The Wolfdog Blog">
            <a:extLst>
              <a:ext uri="{FF2B5EF4-FFF2-40B4-BE49-F238E27FC236}">
                <a16:creationId xmlns:a16="http://schemas.microsoft.com/office/drawing/2014/main" id="{14ED0D37-6A9B-47F0-B550-189E0A5D0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421551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C7561C-508E-430A-B21F-CFD21B0D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277" y="365125"/>
            <a:ext cx="7479535" cy="1325563"/>
          </a:xfrm>
        </p:spPr>
        <p:txBody>
          <a:bodyPr/>
          <a:lstStyle/>
          <a:p>
            <a:r>
              <a:rPr lang="en-GB" b="1" dirty="0"/>
              <a:t>Data Experts are on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BB021-C678-48F9-87BB-A0AB39D70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277" y="1825625"/>
            <a:ext cx="7479535" cy="320357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1</a:t>
            </a:r>
            <a:r>
              <a:rPr lang="en-GB" dirty="0"/>
              <a:t> hour kick-start session</a:t>
            </a:r>
          </a:p>
          <a:p>
            <a:pPr marL="0" indent="0">
              <a:buNone/>
            </a:pPr>
            <a:r>
              <a:rPr lang="en-GB" b="1" dirty="0"/>
              <a:t>2</a:t>
            </a:r>
            <a:r>
              <a:rPr lang="en-GB" dirty="0"/>
              <a:t> employees</a:t>
            </a:r>
          </a:p>
          <a:p>
            <a:pPr marL="0" indent="0">
              <a:buNone/>
            </a:pPr>
            <a:r>
              <a:rPr lang="en-GB" b="1" dirty="0"/>
              <a:t>3</a:t>
            </a:r>
            <a:r>
              <a:rPr lang="en-GB" dirty="0"/>
              <a:t> services </a:t>
            </a:r>
          </a:p>
          <a:p>
            <a:pPr marL="0" indent="0">
              <a:buNone/>
            </a:pPr>
            <a:r>
              <a:rPr lang="en-GB" b="1" dirty="0"/>
              <a:t>4</a:t>
            </a:r>
            <a:r>
              <a:rPr lang="en-GB" dirty="0"/>
              <a:t> free!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F15F3-864A-4D02-B399-B3EBCC191FF1}"/>
              </a:ext>
            </a:extLst>
          </p:cNvPr>
          <p:cNvSpPr txBox="1"/>
          <p:nvPr/>
        </p:nvSpPr>
        <p:spPr>
          <a:xfrm>
            <a:off x="1457899" y="4084371"/>
            <a:ext cx="106276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400" dirty="0">
                <a:latin typeface="+mj-lt"/>
                <a:ea typeface="+mj-ea"/>
                <a:cs typeface="+mj-cs"/>
              </a:rPr>
              <a:t>data@blucando.it   </a:t>
            </a:r>
            <a:r>
              <a:rPr lang="en-GB" sz="4400" b="1" dirty="0">
                <a:latin typeface="+mj-lt"/>
                <a:ea typeface="+mj-ea"/>
                <a:cs typeface="+mj-cs"/>
              </a:rPr>
              <a:t>–</a:t>
            </a:r>
            <a:r>
              <a:rPr lang="en-GB" sz="4400" dirty="0">
                <a:latin typeface="+mj-lt"/>
                <a:ea typeface="+mj-ea"/>
                <a:cs typeface="+mj-cs"/>
              </a:rPr>
              <a:t>   0333 123 3007</a:t>
            </a:r>
          </a:p>
        </p:txBody>
      </p:sp>
    </p:spTree>
    <p:extLst>
      <p:ext uri="{BB962C8B-B14F-4D97-AF65-F5344CB8AC3E}">
        <p14:creationId xmlns:p14="http://schemas.microsoft.com/office/powerpoint/2010/main" val="88370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8A02DDD-B0FA-4967-849E-007FA2C2845F}"/>
              </a:ext>
            </a:extLst>
          </p:cNvPr>
          <p:cNvSpPr/>
          <p:nvPr/>
        </p:nvSpPr>
        <p:spPr>
          <a:xfrm>
            <a:off x="0" y="0"/>
            <a:ext cx="1215429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0" name="Picture 96" descr="SASRA Shield graphic">
            <a:extLst>
              <a:ext uri="{FF2B5EF4-FFF2-40B4-BE49-F238E27FC236}">
                <a16:creationId xmlns:a16="http://schemas.microsoft.com/office/drawing/2014/main" id="{252F5170-ECC2-41DC-920E-4525C4A719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" y="1278880"/>
            <a:ext cx="1952391" cy="115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9F0FAF-C371-45B8-AB07-2467BF7A3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3759" y="215922"/>
            <a:ext cx="2021118" cy="53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tive Staff">
            <a:extLst>
              <a:ext uri="{FF2B5EF4-FFF2-40B4-BE49-F238E27FC236}">
                <a16:creationId xmlns:a16="http://schemas.microsoft.com/office/drawing/2014/main" id="{C529D543-0720-40B0-9BB0-0A258519C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441" y="4549473"/>
            <a:ext cx="1529565" cy="7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383FEB-1D75-4CCC-B3EF-D66814872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15" y="2447146"/>
            <a:ext cx="1243691" cy="539844"/>
          </a:xfrm>
          <a:prstGeom prst="rect">
            <a:avLst/>
          </a:prstGeom>
        </p:spPr>
      </p:pic>
      <p:pic>
        <p:nvPicPr>
          <p:cNvPr id="1036" name="Picture 12" descr="Branston Adams">
            <a:extLst>
              <a:ext uri="{FF2B5EF4-FFF2-40B4-BE49-F238E27FC236}">
                <a16:creationId xmlns:a16="http://schemas.microsoft.com/office/drawing/2014/main" id="{C70ADE70-D122-4933-9BFE-5AEFEBEE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477" y="2216691"/>
            <a:ext cx="1295633" cy="3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CC8637-88A2-452E-ABEA-E99F06CD30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04" y="5579120"/>
            <a:ext cx="1000125" cy="4870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81D725-9CB9-43F8-B1B4-F22065C1795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628" y="1563159"/>
            <a:ext cx="2713753" cy="333658"/>
          </a:xfrm>
          <a:prstGeom prst="rect">
            <a:avLst/>
          </a:prstGeom>
        </p:spPr>
      </p:pic>
      <p:pic>
        <p:nvPicPr>
          <p:cNvPr id="1042" name="Picture 18" descr="Our Logo">
            <a:extLst>
              <a:ext uri="{FF2B5EF4-FFF2-40B4-BE49-F238E27FC236}">
                <a16:creationId xmlns:a16="http://schemas.microsoft.com/office/drawing/2014/main" id="{92BCC91F-FA9F-4DDF-97C5-B3521722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752" y="1771805"/>
            <a:ext cx="116601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D3DABEDD-7846-41C3-9B6E-2F7F22BA1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162" y="4306095"/>
            <a:ext cx="1635407" cy="121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emand Technology International">
            <a:extLst>
              <a:ext uri="{FF2B5EF4-FFF2-40B4-BE49-F238E27FC236}">
                <a16:creationId xmlns:a16="http://schemas.microsoft.com/office/drawing/2014/main" id="{DBED1C80-CD93-40BB-8701-F4D875838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8769" y="2883594"/>
            <a:ext cx="2105226" cy="62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5928C3-7E63-46B0-AA2E-6EEEB977F8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8445" y="876994"/>
            <a:ext cx="2372056" cy="581106"/>
          </a:xfrm>
          <a:prstGeom prst="rect">
            <a:avLst/>
          </a:prstGeom>
        </p:spPr>
      </p:pic>
      <p:pic>
        <p:nvPicPr>
          <p:cNvPr id="1050" name="Picture 26" descr="Discovery Games UK">
            <a:extLst>
              <a:ext uri="{FF2B5EF4-FFF2-40B4-BE49-F238E27FC236}">
                <a16:creationId xmlns:a16="http://schemas.microsoft.com/office/drawing/2014/main" id="{BFD726D9-59F3-4681-9351-344145C38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11" y="3078790"/>
            <a:ext cx="1282168" cy="50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A2AE8A5A-FFA9-484F-86C9-00B6ADD21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302" y="385433"/>
            <a:ext cx="1152287" cy="6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4DD980-199F-48F3-B0F7-99052B9C42A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811" y="2204434"/>
            <a:ext cx="2389644" cy="5349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9D8210-45C7-42A7-A8D2-D81158B2F2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569" y="5332610"/>
            <a:ext cx="1438476" cy="733527"/>
          </a:xfrm>
          <a:prstGeom prst="rect">
            <a:avLst/>
          </a:prstGeom>
        </p:spPr>
      </p:pic>
      <p:pic>
        <p:nvPicPr>
          <p:cNvPr id="1058" name="Picture 34" descr="Excel Cleaning">
            <a:extLst>
              <a:ext uri="{FF2B5EF4-FFF2-40B4-BE49-F238E27FC236}">
                <a16:creationId xmlns:a16="http://schemas.microsoft.com/office/drawing/2014/main" id="{68967F5A-B2B7-40B7-B63F-6CF87739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8162" y="3531780"/>
            <a:ext cx="11906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Farnham Tool Hire">
            <a:extLst>
              <a:ext uri="{FF2B5EF4-FFF2-40B4-BE49-F238E27FC236}">
                <a16:creationId xmlns:a16="http://schemas.microsoft.com/office/drawing/2014/main" id="{03249942-EA08-49F2-9FC7-F3A68F7B3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942" y="2641579"/>
            <a:ext cx="1392368" cy="81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Floor 24">
            <a:extLst>
              <a:ext uri="{FF2B5EF4-FFF2-40B4-BE49-F238E27FC236}">
                <a16:creationId xmlns:a16="http://schemas.microsoft.com/office/drawing/2014/main" id="{2E6F9C0F-644D-4AFB-A185-C3B8F0AE3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04" y="517283"/>
            <a:ext cx="11239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F26CB5-2EB8-438F-A38C-2E69A6BAB72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02242" y="5244411"/>
            <a:ext cx="2257740" cy="543001"/>
          </a:xfrm>
          <a:prstGeom prst="rect">
            <a:avLst/>
          </a:prstGeom>
        </p:spPr>
      </p:pic>
      <p:pic>
        <p:nvPicPr>
          <p:cNvPr id="1064" name="Picture 40" descr="Gabriel's Angels Ltd">
            <a:extLst>
              <a:ext uri="{FF2B5EF4-FFF2-40B4-BE49-F238E27FC236}">
                <a16:creationId xmlns:a16="http://schemas.microsoft.com/office/drawing/2014/main" id="{583C508C-D6C8-432D-B884-6CF4D29F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023" y="3591347"/>
            <a:ext cx="21145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Website Logo">
            <a:extLst>
              <a:ext uri="{FF2B5EF4-FFF2-40B4-BE49-F238E27FC236}">
                <a16:creationId xmlns:a16="http://schemas.microsoft.com/office/drawing/2014/main" id="{0BD17778-1706-4ADB-A541-37ED38EA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775" y="155674"/>
            <a:ext cx="1850200" cy="7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Grant Dawe">
            <a:extLst>
              <a:ext uri="{FF2B5EF4-FFF2-40B4-BE49-F238E27FC236}">
                <a16:creationId xmlns:a16="http://schemas.microsoft.com/office/drawing/2014/main" id="{B2124C5D-6467-4B69-A675-3AB6D1EB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4125" y="5980453"/>
            <a:ext cx="3084330" cy="8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5EBE3F-001B-4B19-9A52-E8A377F7FE7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17745" y="4325014"/>
            <a:ext cx="3367448" cy="9348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5311BB-BC99-4303-8FDD-8DE358A9DB02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106" y="4372963"/>
            <a:ext cx="760965" cy="8348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03ACF9-86D3-42CA-921F-0F916A7D893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88366" y="2628942"/>
            <a:ext cx="2133898" cy="4953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975DB8-6B4B-41A1-A93D-AF8B21FEE95F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794" y="987751"/>
            <a:ext cx="1648032" cy="543546"/>
          </a:xfrm>
          <a:prstGeom prst="rect">
            <a:avLst/>
          </a:prstGeom>
        </p:spPr>
      </p:pic>
      <p:pic>
        <p:nvPicPr>
          <p:cNvPr id="1078" name="Picture 54" descr="Hartley Wintney Parish Council logo">
            <a:extLst>
              <a:ext uri="{FF2B5EF4-FFF2-40B4-BE49-F238E27FC236}">
                <a16:creationId xmlns:a16="http://schemas.microsoft.com/office/drawing/2014/main" id="{6FC74046-7244-4608-8F23-43CD5AC1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216" y="3814425"/>
            <a:ext cx="2004971" cy="64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In4Data">
            <a:extLst>
              <a:ext uri="{FF2B5EF4-FFF2-40B4-BE49-F238E27FC236}">
                <a16:creationId xmlns:a16="http://schemas.microsoft.com/office/drawing/2014/main" id="{BF1F8AF1-5E1F-4942-8B0B-BBC805A5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032" y="5415714"/>
            <a:ext cx="1828277" cy="4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00AD47-98D3-4666-BE6D-FADCAA6FB6C8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728" y="1643229"/>
            <a:ext cx="1121879" cy="404398"/>
          </a:xfrm>
          <a:prstGeom prst="rect">
            <a:avLst/>
          </a:prstGeom>
        </p:spPr>
      </p:pic>
      <p:pic>
        <p:nvPicPr>
          <p:cNvPr id="1082" name="Picture 58" descr="KSN Solicitors">
            <a:extLst>
              <a:ext uri="{FF2B5EF4-FFF2-40B4-BE49-F238E27FC236}">
                <a16:creationId xmlns:a16="http://schemas.microsoft.com/office/drawing/2014/main" id="{F661F0AF-9284-4588-8000-0EFC28487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7062" y="3619455"/>
            <a:ext cx="1304329" cy="4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Logo no icon">
            <a:extLst>
              <a:ext uri="{FF2B5EF4-FFF2-40B4-BE49-F238E27FC236}">
                <a16:creationId xmlns:a16="http://schemas.microsoft.com/office/drawing/2014/main" id="{C55DA707-BAD0-4F8D-A424-B74A7D1C0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705" y="251809"/>
            <a:ext cx="190500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Lamberts Installations Ltd">
            <a:extLst>
              <a:ext uri="{FF2B5EF4-FFF2-40B4-BE49-F238E27FC236}">
                <a16:creationId xmlns:a16="http://schemas.microsoft.com/office/drawing/2014/main" id="{CCC5E204-640C-4407-A72E-41E442629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110" y="4539763"/>
            <a:ext cx="869552" cy="56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Logo">
            <a:extLst>
              <a:ext uri="{FF2B5EF4-FFF2-40B4-BE49-F238E27FC236}">
                <a16:creationId xmlns:a16="http://schemas.microsoft.com/office/drawing/2014/main" id="{B52B1DA0-2CAE-4F68-8203-8613E3E69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734" y="6497088"/>
            <a:ext cx="2333626" cy="3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Larkspur Equestrian">
            <a:extLst>
              <a:ext uri="{FF2B5EF4-FFF2-40B4-BE49-F238E27FC236}">
                <a16:creationId xmlns:a16="http://schemas.microsoft.com/office/drawing/2014/main" id="{EB23833C-0CE6-4AB2-904F-7D758775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6426" y="3825536"/>
            <a:ext cx="1766920" cy="49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68" descr="The Loft Room Logo">
            <a:extLst>
              <a:ext uri="{FF2B5EF4-FFF2-40B4-BE49-F238E27FC236}">
                <a16:creationId xmlns:a16="http://schemas.microsoft.com/office/drawing/2014/main" id="{153C6C7E-EEC1-42B5-AB50-AF62F631ED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701E3EF-0C5F-4DCC-B81C-8305980BC065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877" y="1594991"/>
            <a:ext cx="1169997" cy="765926"/>
          </a:xfrm>
          <a:prstGeom prst="rect">
            <a:avLst/>
          </a:prstGeom>
        </p:spPr>
      </p:pic>
      <p:pic>
        <p:nvPicPr>
          <p:cNvPr id="1096" name="Picture 72" descr="Ludlow Search">
            <a:extLst>
              <a:ext uri="{FF2B5EF4-FFF2-40B4-BE49-F238E27FC236}">
                <a16:creationId xmlns:a16="http://schemas.microsoft.com/office/drawing/2014/main" id="{489FF6CF-95B4-40EC-A8B5-C7C91EFEB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3" y="6182627"/>
            <a:ext cx="2103361" cy="56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>
            <a:extLst>
              <a:ext uri="{FF2B5EF4-FFF2-40B4-BE49-F238E27FC236}">
                <a16:creationId xmlns:a16="http://schemas.microsoft.com/office/drawing/2014/main" id="{0967C1E1-5110-431E-8278-C3F66162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731" y="770713"/>
            <a:ext cx="1850201" cy="5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Management Dynamics">
            <a:extLst>
              <a:ext uri="{FF2B5EF4-FFF2-40B4-BE49-F238E27FC236}">
                <a16:creationId xmlns:a16="http://schemas.microsoft.com/office/drawing/2014/main" id="{BBA0EF0E-74D1-4BD9-B144-8E5A7AA0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074" y="1889409"/>
            <a:ext cx="1275032" cy="12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Marsh Fuels Ltd">
            <a:extLst>
              <a:ext uri="{FF2B5EF4-FFF2-40B4-BE49-F238E27FC236}">
                <a16:creationId xmlns:a16="http://schemas.microsoft.com/office/drawing/2014/main" id="{13A77BE2-0D97-409B-8128-BA95694E5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09" y="3552199"/>
            <a:ext cx="2611548" cy="7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MediLink Consulting Ltd">
            <a:extLst>
              <a:ext uri="{FF2B5EF4-FFF2-40B4-BE49-F238E27FC236}">
                <a16:creationId xmlns:a16="http://schemas.microsoft.com/office/drawing/2014/main" id="{0E04D53C-0DF5-40E9-BCEF-399D51E6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7593" y="5446960"/>
            <a:ext cx="23336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office fit out company Mobius">
            <a:extLst>
              <a:ext uri="{FF2B5EF4-FFF2-40B4-BE49-F238E27FC236}">
                <a16:creationId xmlns:a16="http://schemas.microsoft.com/office/drawing/2014/main" id="{35A72ADB-A59C-4BFC-B7AC-D6869AFEF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104" y="2503594"/>
            <a:ext cx="7048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>
            <a:extLst>
              <a:ext uri="{FF2B5EF4-FFF2-40B4-BE49-F238E27FC236}">
                <a16:creationId xmlns:a16="http://schemas.microsoft.com/office/drawing/2014/main" id="{EF08B845-7E5F-428A-829D-23CBA764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0501" y="5634632"/>
            <a:ext cx="2694109" cy="13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D604BA-CEA3-4B4A-8B1B-A0F5ACC59875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583" y="1255477"/>
            <a:ext cx="1596150" cy="8931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E61150A-A0AF-42D3-8264-BEFF3CB20B0B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940" y="130992"/>
            <a:ext cx="1596149" cy="1102246"/>
          </a:xfrm>
          <a:prstGeom prst="rect">
            <a:avLst/>
          </a:prstGeom>
        </p:spPr>
      </p:pic>
      <p:pic>
        <p:nvPicPr>
          <p:cNvPr id="1116" name="Picture 92">
            <a:extLst>
              <a:ext uri="{FF2B5EF4-FFF2-40B4-BE49-F238E27FC236}">
                <a16:creationId xmlns:a16="http://schemas.microsoft.com/office/drawing/2014/main" id="{8F870572-DB15-498F-BD19-F85AC200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0966" y="204447"/>
            <a:ext cx="2857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RAM Capital">
            <a:extLst>
              <a:ext uri="{FF2B5EF4-FFF2-40B4-BE49-F238E27FC236}">
                <a16:creationId xmlns:a16="http://schemas.microsoft.com/office/drawing/2014/main" id="{7ADB7C06-D6D4-4F43-B9FC-630A9BF5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7536" y="5832262"/>
            <a:ext cx="1957075" cy="6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Sawscapes Play">
            <a:extLst>
              <a:ext uri="{FF2B5EF4-FFF2-40B4-BE49-F238E27FC236}">
                <a16:creationId xmlns:a16="http://schemas.microsoft.com/office/drawing/2014/main" id="{C2503D15-EE78-4782-9535-03B91F912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830" y="4628677"/>
            <a:ext cx="21145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F4139-810E-4DDB-96FB-0A25A3E1B1AC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886" y="3175064"/>
            <a:ext cx="3038899" cy="566817"/>
          </a:xfrm>
          <a:prstGeom prst="rect">
            <a:avLst/>
          </a:prstGeom>
        </p:spPr>
      </p:pic>
      <p:pic>
        <p:nvPicPr>
          <p:cNvPr id="1076" name="Picture 52" descr="The HR Dept ">
            <a:extLst>
              <a:ext uri="{FF2B5EF4-FFF2-40B4-BE49-F238E27FC236}">
                <a16:creationId xmlns:a16="http://schemas.microsoft.com/office/drawing/2014/main" id="{23B9BA4A-3DC3-4D05-9DA3-672AD76C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165" y="4264243"/>
            <a:ext cx="807555" cy="8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">
            <a:extLst>
              <a:ext uri="{FF2B5EF4-FFF2-40B4-BE49-F238E27FC236}">
                <a16:creationId xmlns:a16="http://schemas.microsoft.com/office/drawing/2014/main" id="{0C95423A-5C9B-441F-909E-2A1E5274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055" y="3165793"/>
            <a:ext cx="2574492" cy="5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9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6F6A-DEDC-46D8-9C03-0BBA80CD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EB1C-6970-47F3-AF7C-06506F32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F2D2CD-F8FF-42B1-9A75-6E2BD8C66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5135" y="0"/>
            <a:ext cx="16082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8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0CCA-1E98-4A0D-B4B8-5CE14062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86F3C-9732-44B5-BA63-B5A4F6903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8A8E24-0144-44AB-AFC5-2CA73B2EE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93903" y="0"/>
            <a:ext cx="6193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DFB909C-11F8-4700-BA47-6BA126E3A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87219" y="0"/>
            <a:ext cx="290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F121EDA-FFCA-42C6-B373-46777D7F6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2" y="0"/>
            <a:ext cx="3096657" cy="676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9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2CC9-C6CC-472F-9061-8B5E13C5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5044F-2480-4C41-B5FC-65A37FA56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Renovation of 1970&amp;#39;s office block reconnects with historic building fabric  | Archello">
            <a:extLst>
              <a:ext uri="{FF2B5EF4-FFF2-40B4-BE49-F238E27FC236}">
                <a16:creationId xmlns:a16="http://schemas.microsoft.com/office/drawing/2014/main" id="{E1008C06-C02F-4D31-9397-B5FE8121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0" y="1588"/>
            <a:ext cx="8572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novation of 1970&amp;#39;s office block reconnects with historic building fabric  | Archello">
            <a:extLst>
              <a:ext uri="{FF2B5EF4-FFF2-40B4-BE49-F238E27FC236}">
                <a16:creationId xmlns:a16="http://schemas.microsoft.com/office/drawing/2014/main" id="{BAD3C2B9-CAB4-4EDD-B006-B537A5D0E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0" y="0"/>
            <a:ext cx="180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novation of 1970&amp;#39;s office block reconnects with historic building fabric  | Archello">
            <a:extLst>
              <a:ext uri="{FF2B5EF4-FFF2-40B4-BE49-F238E27FC236}">
                <a16:creationId xmlns:a16="http://schemas.microsoft.com/office/drawing/2014/main" id="{67CE621A-73EF-4F80-AE00-F053BD8BE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0382250" y="0"/>
            <a:ext cx="1809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6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ips from the trenches of three remote-friendly companies | Slack">
            <a:extLst>
              <a:ext uri="{FF2B5EF4-FFF2-40B4-BE49-F238E27FC236}">
                <a16:creationId xmlns:a16="http://schemas.microsoft.com/office/drawing/2014/main" id="{098A5F00-E392-4E75-B0E6-3223F81CE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70" t="-1" b="2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81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D375E9-FAF7-4376-BB21-6E8808B4B2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7094863" cy="3624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48EA2-C884-40AA-B958-C60F077E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19" y="-1"/>
            <a:ext cx="5838022" cy="2345024"/>
          </a:xfrm>
        </p:spPr>
        <p:txBody>
          <a:bodyPr/>
          <a:lstStyle/>
          <a:p>
            <a:r>
              <a:rPr lang="en-GB" dirty="0">
                <a:solidFill>
                  <a:srgbClr val="5C5C5C"/>
                </a:solidFill>
                <a:latin typeface="Hand"/>
              </a:rPr>
              <a:t>Hello </a:t>
            </a:r>
            <a:r>
              <a:rPr lang="en-GB" dirty="0" err="1">
                <a:solidFill>
                  <a:srgbClr val="5C5C5C"/>
                </a:solidFill>
                <a:latin typeface="Hand"/>
              </a:rPr>
              <a:t>ICO</a:t>
            </a:r>
            <a:r>
              <a:rPr lang="en-GB" dirty="0">
                <a:solidFill>
                  <a:srgbClr val="5C5C5C"/>
                </a:solidFill>
                <a:latin typeface="Hand"/>
              </a:rPr>
              <a:t> Case Officer.</a:t>
            </a:r>
            <a:br>
              <a:rPr lang="en-GB" dirty="0">
                <a:solidFill>
                  <a:srgbClr val="5C5C5C"/>
                </a:solidFill>
                <a:latin typeface="Hand"/>
              </a:rPr>
            </a:br>
            <a:r>
              <a:rPr lang="en-GB" dirty="0">
                <a:solidFill>
                  <a:srgbClr val="5C5C5C"/>
                </a:solidFill>
                <a:latin typeface="Hand"/>
              </a:rPr>
              <a:t>The following is true….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BD7D0C5-523A-413B-BC3F-2CB8922CB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455182"/>
              </p:ext>
            </p:extLst>
          </p:nvPr>
        </p:nvGraphicFramePr>
        <p:xfrm>
          <a:off x="4380887" y="2032612"/>
          <a:ext cx="7259352" cy="279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5822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D375E9-FAF7-4376-BB21-6E8808B4B2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7094863" cy="3624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448EA2-C884-40AA-B958-C60F077E3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5" y="88135"/>
            <a:ext cx="7568131" cy="2345024"/>
          </a:xfrm>
        </p:spPr>
        <p:txBody>
          <a:bodyPr/>
          <a:lstStyle/>
          <a:p>
            <a:r>
              <a:rPr lang="en-GB" dirty="0">
                <a:solidFill>
                  <a:srgbClr val="5C5C5C"/>
                </a:solidFill>
                <a:latin typeface="Hand"/>
              </a:rPr>
              <a:t>Sorry to hear you’re leaving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BD7D0C5-523A-413B-BC3F-2CB8922CB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225257"/>
              </p:ext>
            </p:extLst>
          </p:nvPr>
        </p:nvGraphicFramePr>
        <p:xfrm>
          <a:off x="4380887" y="2032612"/>
          <a:ext cx="7259352" cy="279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807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ality Check rubber stamp stock vector. Illustration of isolated - 87549411">
            <a:extLst>
              <a:ext uri="{FF2B5EF4-FFF2-40B4-BE49-F238E27FC236}">
                <a16:creationId xmlns:a16="http://schemas.microsoft.com/office/drawing/2014/main" id="{3026704B-13D8-4A90-B52F-C079BB3B9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" b="-3813"/>
          <a:stretch/>
        </p:blipFill>
        <p:spPr bwMode="auto">
          <a:xfrm>
            <a:off x="0" y="0"/>
            <a:ext cx="7777908" cy="39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BD7D0C5-523A-413B-BC3F-2CB8922CB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850372"/>
              </p:ext>
            </p:extLst>
          </p:nvPr>
        </p:nvGraphicFramePr>
        <p:xfrm>
          <a:off x="4380887" y="2032612"/>
          <a:ext cx="7259352" cy="279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739773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General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57CE1E0-0299-417F-95F3-FD0C455F300D}" vid="{561B10E7-B5E4-487E-9CB4-F735994EACE4}"/>
    </a:ext>
  </a:extLst>
</a:theme>
</file>

<file path=ppt/theme/theme2.xml><?xml version="1.0" encoding="utf-8"?>
<a:theme xmlns:a="http://schemas.openxmlformats.org/drawingml/2006/main" name="Slide General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57CE1E0-0299-417F-95F3-FD0C455F300D}" vid="{A4DC96C5-C2BD-4B58-B11B-0F86A95739CA}"/>
    </a:ext>
  </a:extLst>
</a:theme>
</file>

<file path=ppt/theme/theme3.xml><?xml version="1.0" encoding="utf-8"?>
<a:theme xmlns:a="http://schemas.openxmlformats.org/drawingml/2006/main" name="Slide Networks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57CE1E0-0299-417F-95F3-FD0C455F300D}" vid="{65478125-79AC-442C-9EB1-5B0DB21D8792}"/>
    </a:ext>
  </a:extLst>
</a:theme>
</file>

<file path=ppt/theme/theme4.xml><?xml version="1.0" encoding="utf-8"?>
<a:theme xmlns:a="http://schemas.openxmlformats.org/drawingml/2006/main" name="Slide Support Ops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57CE1E0-0299-417F-95F3-FD0C455F300D}" vid="{EB659F8B-AAC7-49D2-82CE-C55194CFE43B}"/>
    </a:ext>
  </a:extLst>
</a:theme>
</file>

<file path=ppt/theme/theme5.xml><?xml version="1.0" encoding="utf-8"?>
<a:theme xmlns:a="http://schemas.openxmlformats.org/drawingml/2006/main" name="Slide Repair Recovery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57CE1E0-0299-417F-95F3-FD0C455F300D}" vid="{B4ABD145-D4DA-4F64-B2E6-9FE6295CF40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A3139BCB43E48918F31D8EBD35330" ma:contentTypeVersion="13" ma:contentTypeDescription="Create a new document." ma:contentTypeScope="" ma:versionID="c3f18e24901c69a0f70265fdc5186036">
  <xsd:schema xmlns:xsd="http://www.w3.org/2001/XMLSchema" xmlns:xs="http://www.w3.org/2001/XMLSchema" xmlns:p="http://schemas.microsoft.com/office/2006/metadata/properties" xmlns:ns2="e330cc2f-079b-40a2-9330-006e23e4dbb9" xmlns:ns3="e5f90a1c-a1fc-417f-a064-9348b424070c" targetNamespace="http://schemas.microsoft.com/office/2006/metadata/properties" ma:root="true" ma:fieldsID="9a44983e4f7b7bc9fad65a6e5a94d911" ns2:_="" ns3:_="">
    <xsd:import namespace="e330cc2f-079b-40a2-9330-006e23e4dbb9"/>
    <xsd:import namespace="e5f90a1c-a1fc-417f-a064-9348b42407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0cc2f-079b-40a2-9330-006e23e4db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90a1c-a1fc-417f-a064-9348b424070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33783A-D2D6-4C81-83D0-6E6C121C1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775D3A-0BCB-4E6D-961B-3465C2BFBC5A}">
  <ds:schemaRefs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69c0813-0ce9-49ac-ae06-38125d113512"/>
  </ds:schemaRefs>
</ds:datastoreItem>
</file>

<file path=customXml/itemProps3.xml><?xml version="1.0" encoding="utf-8"?>
<ds:datastoreItem xmlns:ds="http://schemas.openxmlformats.org/officeDocument/2006/customXml" ds:itemID="{8AAE700E-73CA-4D06-8D00-9DB5932B3A85}"/>
</file>

<file path=docProps/app.xml><?xml version="1.0" encoding="utf-8"?>
<Properties xmlns="http://schemas.openxmlformats.org/officeDocument/2006/extended-properties" xmlns:vt="http://schemas.openxmlformats.org/officeDocument/2006/docPropsVTypes">
  <Template>BCD-TMP-031 PowerPoint Master</Template>
  <TotalTime>640</TotalTime>
  <Words>371</Words>
  <Application>Microsoft Office PowerPoint</Application>
  <PresentationFormat>Widescreen</PresentationFormat>
  <Paragraphs>73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Hand</vt:lpstr>
      <vt:lpstr>Title General Master</vt:lpstr>
      <vt:lpstr>Slide General Standard</vt:lpstr>
      <vt:lpstr>Slide Networks Standard</vt:lpstr>
      <vt:lpstr>Slide Support Ops Standard</vt:lpstr>
      <vt:lpstr>Slide Repair Recovery Standard</vt:lpstr>
      <vt:lpstr>Don't f*** up your files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Hello ICO Case Officer. The following is true….</vt:lpstr>
      <vt:lpstr>Sorry to hear you’re leaving</vt:lpstr>
      <vt:lpstr>PowerPoint Presentation</vt:lpstr>
      <vt:lpstr>1. Where is your data?</vt:lpstr>
      <vt:lpstr>PowerPoint Presentation</vt:lpstr>
      <vt:lpstr>PowerPoint Presentation</vt:lpstr>
      <vt:lpstr>PowerPoint Presentation</vt:lpstr>
      <vt:lpstr>PowerPoint Presentation</vt:lpstr>
      <vt:lpstr>Data Experts are on hand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Fielding</dc:creator>
  <cp:lastModifiedBy>Ben Fielding</cp:lastModifiedBy>
  <cp:revision>1</cp:revision>
  <dcterms:created xsi:type="dcterms:W3CDTF">2021-08-31T15:02:25Z</dcterms:created>
  <dcterms:modified xsi:type="dcterms:W3CDTF">2021-09-01T16:46:01Z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0x010100983A3139BCB43E48918F31D8EBD35330</vt:lpwstr>
  </property>
</Properties>
</file>