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473DE-2ED0-4FA8-BA7E-FA9466D1CABC}" type="datetimeFigureOut">
              <a:rPr lang="en-GB" smtClean="0"/>
              <a:t>04/05/2021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F7475-5A9F-4302-9807-3FBE09C2FB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15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7475-5A9F-4302-9807-3FBE09C2FB9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90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7FA7-70F0-4E5C-B4C8-E4A830341605}" type="datetimeFigureOut">
              <a:rPr lang="en-GB" smtClean="0"/>
              <a:t>04/05/2021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CE9E-8B36-48E4-B9A2-08F2845557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0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5420-3FE5-4014-B87A-C74FE04C9407}" type="datetime1">
              <a:rPr lang="en-GB" smtClean="0"/>
              <a:t>04/05/2021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060B-9F35-4CE3-B4B0-F5A45AE940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06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FB0F-245F-4831-BE4B-AEBA5AEC08F6}" type="datetime1">
              <a:rPr lang="en-GB" smtClean="0"/>
              <a:t>04/05/2021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060B-9F35-4CE3-B4B0-F5A45AE940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09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89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89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89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89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89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89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89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89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1C87-446B-473E-BCAF-D6CB8090DDD6}" type="datetime1">
              <a:rPr lang="en-GB" smtClean="0"/>
              <a:t>04/05/2021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060B-9F35-4CE3-B4B0-F5A45AE940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046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89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89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89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BA53-1B7A-4FF7-9BEF-807E551896E3}" type="datetime1">
              <a:rPr lang="en-GB" smtClean="0"/>
              <a:t>04/05/2021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060B-9F35-4CE3-B4B0-F5A45AE940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68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0234-7D21-4988-A148-4C5EBA6299D7}" type="datetime1">
              <a:rPr lang="en-GB" smtClean="0"/>
              <a:t>04/05/2021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060B-9F35-4CE3-B4B0-F5A45AE940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77456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ABF4-CC29-4D64-A3B1-F089B7B664F0}" type="datetime1">
              <a:rPr lang="en-GB" smtClean="0"/>
              <a:t>04/05/2021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060B-9F35-4CE3-B4B0-F5A45AE940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0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CFA-7BCB-4C5F-AE30-BA9F3BE2FA97}" type="datetime1">
              <a:rPr lang="en-GB" smtClean="0"/>
              <a:t>04/05/2021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060B-9F35-4CE3-B4B0-F5A45AE940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49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ABC-4B15-4797-8B53-C3F990C6D29D}" type="datetime1">
              <a:rPr lang="en-GB" smtClean="0"/>
              <a:t>04/05/2021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060B-9F35-4CE3-B4B0-F5A45AE940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23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3AEB-760E-43DB-B763-8D71A099CB5D}" type="datetime1">
              <a:rPr lang="en-GB" smtClean="0"/>
              <a:t>04/05/2021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060B-9F35-4CE3-B4B0-F5A45AE940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54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30DB-B340-44CB-B4B6-AD055AB45DEE}" type="datetime1">
              <a:rPr lang="en-GB" smtClean="0"/>
              <a:t>04/05/2021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060B-9F35-4CE3-B4B0-F5A45AE940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20234-7D21-4988-A148-4C5EBA6299D7}" type="datetime1">
              <a:rPr lang="en-GB" smtClean="0"/>
              <a:t>04/05/2021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www.jma-hrlegal.co.uk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9060B-9F35-4CE3-B4B0-F5A45AE9403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07904" y="293068"/>
            <a:ext cx="1627088" cy="1008112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75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b="1" dirty="0" smtClean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www.jma-hrlegal.co.uk</a:t>
            </a:r>
            <a:endParaRPr lang="en-GB" sz="1400" b="1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511" y="1993499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Bringing New People Into Your Business:</a:t>
            </a:r>
          </a:p>
          <a:p>
            <a:pPr algn="ctr"/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Laws You Need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976"/>
            <a:ext cx="2880319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9595" y="4725144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Joanna Atkinson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JMA HR &amp; Legal Ltd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b="1" dirty="0" smtClean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www.jma-hrlegal.co.uk</a:t>
            </a:r>
            <a:endParaRPr lang="en-GB" sz="1400" b="1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1412875"/>
            <a:ext cx="8352928" cy="114300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Keeping the good ones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11560" y="2492375"/>
            <a:ext cx="5256584" cy="3346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worry?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 staff turnover will impact on business performance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costly and time consuming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relationships can be damaged and business disrupted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Inducting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staff is important but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 your time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302433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2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b="1" dirty="0" smtClean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www.jma-hrlegal.co.uk</a:t>
            </a:r>
            <a:endParaRPr lang="en-GB" sz="1400" b="1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1484313"/>
            <a:ext cx="7474024" cy="114300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do people leave?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67544" y="2492896"/>
            <a:ext cx="4427984" cy="3673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Job dissatisfaction – lack of opportunities to organisational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Prospect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time out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Poor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relationships at work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2936"/>
            <a:ext cx="2817636" cy="26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b="1" dirty="0" smtClean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www.jma-hrlegal.co.uk</a:t>
            </a:r>
            <a:endParaRPr lang="en-GB" sz="1400" b="1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1557338"/>
            <a:ext cx="7776864" cy="114300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encourage a more positive workplace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11560" y="2492375"/>
            <a:ext cx="4968552" cy="3673475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Hold exit interview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Flexible working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Treat people fairly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 attention to employee well-being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Enable career development and progression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 and communicate with employees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 CIPD Factsheet ‘</a:t>
            </a:r>
            <a:r>
              <a:rPr lang="en-GB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Employee Turnover </a:t>
            </a:r>
            <a:r>
              <a:rPr lang="en-GB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Retention’ 8 April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79332"/>
            <a:ext cx="2808312" cy="20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b="1" dirty="0" smtClean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www.jma-hrlegal.co.uk</a:t>
            </a:r>
            <a:endParaRPr lang="en-GB" sz="1400" b="1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3608" y="3717032"/>
            <a:ext cx="7185992" cy="1656184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b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9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What we will cover: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workers or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genuinely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self-employed?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Written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 of particulars &amp; contracts of employment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policies &amp; procedures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Probationary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Ending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relationship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good ones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b="1" dirty="0" smtClean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www.jma-hrlegal.co.uk</a:t>
            </a:r>
            <a:endParaRPr lang="en-GB" sz="1400" b="1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www.jma-hrlegal.co.uk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1412875"/>
            <a:ext cx="8064896" cy="114300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workers or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genuinely self-employed?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11560" y="2781300"/>
            <a:ext cx="4392488" cy="334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does it matter?</a:t>
            </a:r>
          </a:p>
          <a:p>
            <a:pPr marL="0" indent="0">
              <a:buNone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Legal rights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Tax treatment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Contracts, policies and procedures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2187575" cy="2664296"/>
          </a:xfrm>
        </p:spPr>
      </p:pic>
    </p:spTree>
    <p:extLst>
      <p:ext uri="{BB962C8B-B14F-4D97-AF65-F5344CB8AC3E}">
        <p14:creationId xmlns:p14="http://schemas.microsoft.com/office/powerpoint/2010/main" val="31015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b="1" dirty="0" smtClean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www.jma-hrlegal.co.uk</a:t>
            </a:r>
            <a:endParaRPr lang="en-GB" sz="1400" b="1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1484313"/>
            <a:ext cx="8064896" cy="114300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Status:  employees,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workers or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genuinely self-employed?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11561" y="2636838"/>
            <a:ext cx="8136903" cy="3128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Generally offer own work in return for pay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subject to sufficient degree of control by other party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mutuality of obligation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provisions of contract consistent with contract of employment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b="1" dirty="0" smtClean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www.jma-hrlegal.co.uk</a:t>
            </a:r>
            <a:endParaRPr lang="en-GB" sz="1400" b="1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1484313"/>
            <a:ext cx="7992888" cy="114300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workers or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genuinely self-employed?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25513" y="2636838"/>
            <a:ext cx="8218487" cy="3128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Workers: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individual who enters into or works under: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contract of employment; or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Any other contract to do work personally for another party where that other party is not a customer or client of any business undertaking carried on by the individual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Someone who is not genuinely self-employed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b="1" dirty="0" smtClean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www.jma-hrlegal.co.uk</a:t>
            </a:r>
            <a:endParaRPr lang="en-GB" sz="1400" b="1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1484313"/>
            <a:ext cx="8136904" cy="114300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Written statement of particulars &amp; contracts of employment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11561" y="2636838"/>
            <a:ext cx="8532440" cy="3128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Written statement of particulars: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 April 2020 – for workers and employees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works starts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Contract of employment: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clauses to protect business or assist employee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Doesn’t have to be in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writing -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offer and acceptance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20888"/>
            <a:ext cx="144016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b="1" dirty="0" smtClean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www.jma-hrlegal.co.uk</a:t>
            </a:r>
            <a:endParaRPr lang="en-GB" sz="1400" b="1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9592" y="1484313"/>
            <a:ext cx="7330008" cy="114300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HR policies &amp; procedures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55577" y="2636838"/>
            <a:ext cx="7992888" cy="312896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must you have in place?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would be helpful?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ensure your employees know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about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your policies &amp; procedures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2520280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7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b="1" dirty="0" smtClean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www.jma-hrlegal.co.uk</a:t>
            </a:r>
            <a:endParaRPr lang="en-GB" sz="1600" b="1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1557338"/>
            <a:ext cx="7546032" cy="114300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Probationary Periods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899592" y="2636912"/>
            <a:ext cx="7632848" cy="3128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[three/six] 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your employment with the Company will be treated as a probationary period during which time your employment may be terminated by either party giving 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[one week’s]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]notice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writing at any time during or at the end of this period.  This period may be extended at the discretion of the Company.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b="1" dirty="0" smtClean="0">
                <a:solidFill>
                  <a:srgbClr val="98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www.jma-hrlegal.co.uk</a:t>
            </a:r>
            <a:endParaRPr lang="en-GB" sz="1400" b="1" dirty="0">
              <a:solidFill>
                <a:srgbClr val="98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2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Ending the relationship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3568" y="2636838"/>
            <a:ext cx="5400600" cy="312896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Who are you dealing with – employee, worker, self-employed?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 gone wrong?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it going to cost you?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need professional advice?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73356"/>
            <a:ext cx="2520280" cy="279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1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3A3139BCB43E48918F31D8EBD35330" ma:contentTypeVersion="13" ma:contentTypeDescription="Create a new document." ma:contentTypeScope="" ma:versionID="c3f18e24901c69a0f70265fdc5186036">
  <xsd:schema xmlns:xsd="http://www.w3.org/2001/XMLSchema" xmlns:xs="http://www.w3.org/2001/XMLSchema" xmlns:p="http://schemas.microsoft.com/office/2006/metadata/properties" xmlns:ns2="e330cc2f-079b-40a2-9330-006e23e4dbb9" xmlns:ns3="e5f90a1c-a1fc-417f-a064-9348b424070c" targetNamespace="http://schemas.microsoft.com/office/2006/metadata/properties" ma:root="true" ma:fieldsID="9a44983e4f7b7bc9fad65a6e5a94d911" ns2:_="" ns3:_="">
    <xsd:import namespace="e330cc2f-079b-40a2-9330-006e23e4dbb9"/>
    <xsd:import namespace="e5f90a1c-a1fc-417f-a064-9348b42407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0cc2f-079b-40a2-9330-006e23e4db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90a1c-a1fc-417f-a064-9348b424070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67E20B-526E-4665-99D4-946FC26A1FBF}"/>
</file>

<file path=customXml/itemProps2.xml><?xml version="1.0" encoding="utf-8"?>
<ds:datastoreItem xmlns:ds="http://schemas.openxmlformats.org/officeDocument/2006/customXml" ds:itemID="{639E72DC-A4B8-473B-8939-1301E4E41890}"/>
</file>

<file path=customXml/itemProps3.xml><?xml version="1.0" encoding="utf-8"?>
<ds:datastoreItem xmlns:ds="http://schemas.openxmlformats.org/officeDocument/2006/customXml" ds:itemID="{7E169D0B-3B73-41B6-AB39-9866138F161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479</Words>
  <Application>Microsoft Office PowerPoint</Application>
  <PresentationFormat>On-screen Show (4:3)</PresentationFormat>
  <Paragraphs>100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Status: employees, workers or genuinely self-employed?</vt:lpstr>
      <vt:lpstr>Status:  employees, workers or genuinely self-employed?</vt:lpstr>
      <vt:lpstr>Status: employees, workers or genuinely self-employed?</vt:lpstr>
      <vt:lpstr>Written statement of particulars &amp; contracts of employment</vt:lpstr>
      <vt:lpstr>HR policies &amp; procedures</vt:lpstr>
      <vt:lpstr>Probationary Periods</vt:lpstr>
      <vt:lpstr>Ending the relationship</vt:lpstr>
      <vt:lpstr>Keeping the good ones</vt:lpstr>
      <vt:lpstr>Why do people leave?</vt:lpstr>
      <vt:lpstr>How to encourage a more positive workplace</vt:lpstr>
      <vt:lpstr>        Any 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Joanna</cp:lastModifiedBy>
  <cp:revision>16</cp:revision>
  <dcterms:created xsi:type="dcterms:W3CDTF">2021-04-26T10:14:09Z</dcterms:created>
  <dcterms:modified xsi:type="dcterms:W3CDTF">2021-05-04T20:17:38Z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0x010100983A3139BCB43E48918F31D8EBD35330</vt:lpwstr>
  </property>
</Properties>
</file>